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403" r:id="rId3"/>
    <p:sldId id="404" r:id="rId4"/>
    <p:sldId id="405" r:id="rId5"/>
    <p:sldId id="406" r:id="rId6"/>
    <p:sldId id="407" r:id="rId7"/>
    <p:sldId id="40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9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78" y="-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18B27-38F9-4E98-89F1-BF6507D6DD6E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111D1-193C-4E97-BCCC-76A61E9E9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9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28A2-C7D7-BC3B-76AC-64BBC6467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34A35-0161-F05B-016A-BD7CE5467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9736B-1E9F-8D52-F7D2-6F1F95A5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D49B2-5BE1-4B1B-7945-60F3BC8C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F92A-4E6C-3818-444C-B77B6552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6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07E0-4AD0-E851-3A60-31B6032F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C6B32-2E21-F3CB-F997-FE6B0B7C6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FCD66-B8C8-A8EF-FF7A-535998EC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27C5-A012-A8CE-F31A-03C65765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605EC-AEFA-6FA6-334D-4FE0D115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6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6C4E7-9BEC-CFF8-04FF-752C7566D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76D91-FB1F-60F4-DB16-0CF592C1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E56E7-A70C-76D9-087F-A5341273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2BDE-0DAD-1721-5E47-75B0E4B7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3AB65-4C38-FEF8-88D1-BA537DAA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82C-9472-EBA3-A327-DF287E4D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403FD-6303-7389-9AC9-70F21B4D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6DCF4-39DA-0A19-09F4-37CDC033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0D4C-7303-0E65-C857-C875FD8E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D69C-3A71-27D2-0539-7DDA3784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8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722B-5EB9-64BC-B93D-49D98E76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EA870-9ADA-FC3E-A113-ED025C44B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E98BE-352F-9C55-0BAA-8D68C035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D478-5D3B-C971-EE56-F82B8BE9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CA751-B33E-01EC-DA9B-47E37F59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5855-B3F7-0465-8FD3-3141BEBB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5E86-0311-FE40-2226-AFC7AF40B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5BEF5-8BB2-70DC-E1E0-D4C7FFBF4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87885-4860-ABC4-6CFF-C8547472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FEC1E-912E-6C13-789A-576C04B5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AEB66-6A71-6C13-A5DB-F938914B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721E-2262-1807-00DB-9FC9B95C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9699A-5A64-3967-B063-1745976BC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930A3-50EC-762D-9D6B-4FBC04E70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B862E-04F4-8932-FD69-4B3632882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7CC6E-02AD-01D1-9122-B86990B0A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0FD26-919F-436C-8BE0-B1257DC4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D1F90-E910-F0C9-842A-E5C922CD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B7E75-8B78-F9E9-37C1-9C884E96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2A3B-7581-037B-BBD3-998A2367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AD1CC-6D0D-5D83-39A6-0971A4A3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7F2F8-2F8C-B031-A928-66FF7E4D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BA070-F5A8-979B-B95A-CB8A0D6C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BB787-C237-C90D-E7A2-00C7A14D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FD1F6-70C5-2B33-8FFF-36928FE5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C80A-E5CF-7993-F08D-00960B75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2BA3-C5F5-304C-B59E-4A21A683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E9FD-1FE7-05B0-F3F4-3C8A3F7D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1E8D9-C7C4-6A7C-63EB-5D96775D7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6BA0B-3248-4CBA-4D5D-B721CAE2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F42DD-4949-E258-4F18-94D0360B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89AF1-93CF-17EF-BE7E-857D3A8B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AA13-D332-6828-C19B-75D3B926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8F5C5-740A-CE88-AE44-4FE935CE9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C348E-2AC5-EEF2-7737-FF6D5B80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B1F37-368B-454C-3A96-225575A0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AD077-4421-B5FF-7606-A886ADA3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4F5C1-3844-5E6E-4BC8-49D7BF1A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8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31450-49BE-DF80-7712-A1C55DBA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95C1D-60AA-5FE0-C749-A7A8C2AB5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2E0DA-BFF6-F51D-B7E8-48BD3CBAE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F1C752-A05B-4C34-9298-91E61C14347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A2BA-00C7-7429-FC8C-E108D73BE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2B1C-6700-FECC-DA9A-4E84E2EFD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chive.org/details/akanashantifolkt0000ratt/page/n5/mode/2u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8F582-0DC9-BC71-B6CE-9761112B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78" y="53086"/>
            <a:ext cx="3561144" cy="2747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D15A2-D2B4-E672-079E-934F9DCE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9" y="1075676"/>
            <a:ext cx="2290920" cy="2041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 Source Material: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FE42F-8DB8-A7C4-9411-2595AE596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53" y="2777619"/>
            <a:ext cx="1620510" cy="679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18482-C707-2316-2207-986F7EDB5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22" y="42585"/>
            <a:ext cx="6353278" cy="3414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0A2AA-AAE1-3C57-1CBA-142B0FC57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51" y="3609474"/>
            <a:ext cx="6736352" cy="3102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20853-1144-BE0C-05E8-DE93BFAB508D}"/>
              </a:ext>
            </a:extLst>
          </p:cNvPr>
          <p:cNvSpPr txBox="1"/>
          <p:nvPr/>
        </p:nvSpPr>
        <p:spPr>
          <a:xfrm>
            <a:off x="4980971" y="3431894"/>
            <a:ext cx="7508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https://archive.org/details/akanashantifolkt0000ratt/page/n5/mode/2up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4F419B-7672-6533-9D78-B70C1DBAB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721" y="3871940"/>
            <a:ext cx="3889623" cy="29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59C9-01DD-BAE9-3458-AC3A064D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E15D2-EB9C-515E-048F-A81BCFD5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6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A0FF5-426C-28A8-7143-A4E4A9A80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BAE6F-0C00-8805-B8F7-1AEAEF2A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B8A7C-53C2-6EA7-9C34-9BF1A68C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2969E-82B1-70D2-54E3-23CD68F6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07429-65E9-B268-C465-7DE4D87F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F7735-1F41-584D-B29F-3ED426D7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CCC425-C2AC-D9B9-6F62-8D011C69FD49}"/>
              </a:ext>
            </a:extLst>
          </p:cNvPr>
          <p:cNvSpPr txBox="1"/>
          <p:nvPr/>
        </p:nvSpPr>
        <p:spPr>
          <a:xfrm>
            <a:off x="372620" y="136302"/>
            <a:ext cx="4281267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Ye' </a:t>
            </a:r>
            <a:r>
              <a:rPr lang="en-US" sz="1000" dirty="0" err="1"/>
              <a:t>nse</a:t>
            </a:r>
            <a:r>
              <a:rPr lang="en-US" sz="1000" dirty="0"/>
              <a:t> se, </a:t>
            </a:r>
            <a:r>
              <a:rPr lang="en-US" sz="1000" dirty="0" err="1"/>
              <a:t>nse</a:t>
            </a:r>
            <a:r>
              <a:rPr lang="en-US" sz="1000" dirty="0"/>
              <a:t> se o</a:t>
            </a:r>
          </a:p>
          <a:p>
            <a:r>
              <a:rPr lang="en-US" sz="1000" dirty="0"/>
              <a:t>SE YOYE A ANANSE BEYEE 'HIANI</a:t>
            </a:r>
          </a:p>
          <a:p>
            <a:r>
              <a:rPr lang="en-US" sz="1000" dirty="0"/>
              <a:t>KWAKU ANANSE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okoo</a:t>
            </a:r>
            <a:r>
              <a:rPr lang="en-US" sz="1000" dirty="0"/>
              <a:t> </a:t>
            </a:r>
            <a:r>
              <a:rPr lang="en-US" sz="1000" dirty="0" err="1"/>
              <a:t>Nyankonpon</a:t>
            </a:r>
            <a:r>
              <a:rPr lang="en-US" sz="1000" dirty="0"/>
              <a:t> ho se, "Ma me </a:t>
            </a:r>
            <a:r>
              <a:rPr lang="en-US" sz="1000" dirty="0" err="1"/>
              <a:t>aburo</a:t>
            </a:r>
            <a:r>
              <a:rPr lang="en-US" sz="1000" dirty="0"/>
              <a:t> </a:t>
            </a:r>
            <a:r>
              <a:rPr lang="en-US" sz="1000" dirty="0" err="1"/>
              <a:t>fua</a:t>
            </a:r>
            <a:endParaRPr lang="en-US" sz="1000" dirty="0"/>
          </a:p>
          <a:p>
            <a:r>
              <a:rPr lang="en-US" sz="1000" dirty="0"/>
              <a:t>ma </a:t>
            </a:r>
            <a:r>
              <a:rPr lang="en-US" sz="1000" dirty="0" err="1"/>
              <a:t>menko</a:t>
            </a:r>
            <a:r>
              <a:rPr lang="en-US" sz="1000" dirty="0"/>
              <a:t> fa </a:t>
            </a:r>
            <a:r>
              <a:rPr lang="en-US" sz="1000" dirty="0" err="1"/>
              <a:t>kuro</a:t>
            </a:r>
            <a:r>
              <a:rPr lang="en-US" sz="1000" dirty="0"/>
              <a:t> mu </a:t>
            </a:r>
            <a:r>
              <a:rPr lang="en-US" sz="1000" dirty="0" err="1"/>
              <a:t>mmere</a:t>
            </a:r>
            <a:r>
              <a:rPr lang="en-US" sz="1000" dirty="0"/>
              <a:t> wo." </a:t>
            </a:r>
            <a:r>
              <a:rPr lang="en-US" sz="1000" dirty="0" err="1"/>
              <a:t>Nyankonpon</a:t>
            </a:r>
            <a:r>
              <a:rPr lang="en-US" sz="1000" dirty="0"/>
              <a:t> see, "</a:t>
            </a:r>
            <a:r>
              <a:rPr lang="en-US" sz="1000" dirty="0" err="1"/>
              <a:t>Wo'ntimi</a:t>
            </a:r>
            <a:r>
              <a:rPr lang="en-US" sz="1000" dirty="0"/>
              <a:t>."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see, " Se </a:t>
            </a:r>
            <a:r>
              <a:rPr lang="en-US" sz="1000" dirty="0" err="1"/>
              <a:t>m'antimi</a:t>
            </a:r>
            <a:r>
              <a:rPr lang="en-US" sz="1000" dirty="0"/>
              <a:t> a, me ka wo </a:t>
            </a:r>
            <a:r>
              <a:rPr lang="en-US" sz="1000" dirty="0" err="1"/>
              <a:t>ni</a:t>
            </a:r>
            <a:r>
              <a:rPr lang="en-US" sz="1000" dirty="0"/>
              <a:t> </a:t>
            </a:r>
            <a:r>
              <a:rPr lang="en-US" sz="1000" dirty="0" err="1"/>
              <a:t>Nsia</a:t>
            </a:r>
            <a:r>
              <a:rPr lang="en-US" sz="1000" dirty="0"/>
              <a:t>, </a:t>
            </a:r>
            <a:r>
              <a:rPr lang="en-US" sz="1000" dirty="0" err="1"/>
              <a:t>ya</a:t>
            </a:r>
            <a:r>
              <a:rPr lang="en-US" sz="1000" dirty="0"/>
              <a:t> me de me </a:t>
            </a:r>
            <a:r>
              <a:rPr lang="en-US" sz="1000" dirty="0" err="1"/>
              <a:t>ti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 err="1"/>
              <a:t>meyi</a:t>
            </a:r>
            <a:r>
              <a:rPr lang="en-US" sz="1000" dirty="0"/>
              <a:t>." </a:t>
            </a:r>
            <a:r>
              <a:rPr lang="en-US" sz="1000" dirty="0" err="1"/>
              <a:t>Nyankonpon</a:t>
            </a:r>
            <a:r>
              <a:rPr lang="en-US" sz="1000" dirty="0"/>
              <a:t> see, "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ko."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siim</a:t>
            </a:r>
            <a:r>
              <a:rPr lang="en-US" sz="1000" dirty="0"/>
              <a:t>' </a:t>
            </a:r>
            <a:r>
              <a:rPr lang="en-US" sz="1000" dirty="0" err="1"/>
              <a:t>koo</a:t>
            </a:r>
            <a:r>
              <a:rPr lang="en-US" sz="1000" dirty="0"/>
              <a:t> </a:t>
            </a:r>
            <a:r>
              <a:rPr lang="en-US" sz="1000" dirty="0" err="1"/>
              <a:t>kuro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so.</a:t>
            </a:r>
          </a:p>
          <a:p>
            <a:r>
              <a:rPr lang="en-US" sz="1000" dirty="0" err="1"/>
              <a:t>Oboo</a:t>
            </a:r>
            <a:r>
              <a:rPr lang="en-US" sz="1000" dirty="0"/>
              <a:t> </a:t>
            </a:r>
            <a:r>
              <a:rPr lang="en-US" sz="1000" dirty="0" err="1"/>
              <a:t>odekuro</a:t>
            </a:r>
            <a:r>
              <a:rPr lang="en-US" sz="1000" dirty="0"/>
              <a:t> </a:t>
            </a:r>
            <a:r>
              <a:rPr lang="en-US" sz="1000" dirty="0" err="1"/>
              <a:t>amanee</a:t>
            </a:r>
            <a:r>
              <a:rPr lang="en-US" sz="1000" dirty="0"/>
              <a:t> se, "</a:t>
            </a:r>
            <a:r>
              <a:rPr lang="en-US" sz="1000" dirty="0" err="1"/>
              <a:t>Nyankonpon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osomaa</a:t>
            </a:r>
            <a:r>
              <a:rPr lang="en-US" sz="1000" dirty="0"/>
              <a:t> me se me </a:t>
            </a:r>
            <a:r>
              <a:rPr lang="en-US" sz="1000" dirty="0" err="1"/>
              <a:t>mfa</a:t>
            </a:r>
            <a:r>
              <a:rPr lang="en-US" sz="1000" dirty="0"/>
              <a:t> </a:t>
            </a:r>
            <a:r>
              <a:rPr lang="en-US" sz="1000" dirty="0" err="1"/>
              <a:t>aburo</a:t>
            </a:r>
            <a:endParaRPr lang="en-US" sz="1000" dirty="0"/>
          </a:p>
          <a:p>
            <a:r>
              <a:rPr lang="en-US" sz="1000" dirty="0" err="1"/>
              <a:t>fua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me </a:t>
            </a:r>
            <a:r>
              <a:rPr lang="en-US" sz="1000" dirty="0" err="1"/>
              <a:t>nko</a:t>
            </a:r>
            <a:r>
              <a:rPr lang="en-US" sz="1000" dirty="0"/>
              <a:t> </a:t>
            </a:r>
            <a:r>
              <a:rPr lang="en-US" sz="1000" dirty="0" err="1"/>
              <a:t>babi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me </a:t>
            </a:r>
            <a:r>
              <a:rPr lang="en-US" sz="1000" dirty="0" err="1"/>
              <a:t>ba</a:t>
            </a:r>
            <a:r>
              <a:rPr lang="en-US" sz="1000" dirty="0"/>
              <a:t> a, me </a:t>
            </a:r>
            <a:r>
              <a:rPr lang="en-US" sz="1000" dirty="0" err="1"/>
              <a:t>mma</a:t>
            </a:r>
            <a:r>
              <a:rPr lang="en-US" sz="1000" dirty="0"/>
              <a:t> </a:t>
            </a:r>
            <a:r>
              <a:rPr lang="en-US" sz="1000" dirty="0" err="1"/>
              <a:t>aburo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ne </a:t>
            </a:r>
            <a:r>
              <a:rPr lang="en-US" sz="1000" dirty="0" err="1"/>
              <a:t>nkoko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enna</a:t>
            </a:r>
            <a:r>
              <a:rPr lang="en-US" sz="1000" dirty="0"/>
              <a:t>."</a:t>
            </a:r>
          </a:p>
          <a:p>
            <a:r>
              <a:rPr lang="en-US" sz="1000" dirty="0" err="1"/>
              <a:t>Odekuro</a:t>
            </a:r>
            <a:r>
              <a:rPr lang="en-US" sz="1000" dirty="0"/>
              <a:t> see, " E!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akoko</a:t>
            </a:r>
            <a:r>
              <a:rPr lang="en-US" sz="1000" dirty="0"/>
              <a:t> ne </a:t>
            </a:r>
            <a:r>
              <a:rPr lang="en-US" sz="1000" dirty="0" err="1"/>
              <a:t>aburo</a:t>
            </a:r>
            <a:r>
              <a:rPr lang="en-US" sz="1000" dirty="0"/>
              <a:t> da a, </a:t>
            </a:r>
            <a:r>
              <a:rPr lang="en-US" sz="1000" dirty="0" err="1"/>
              <a:t>ebeye</a:t>
            </a:r>
            <a:r>
              <a:rPr lang="en-US" sz="1000" dirty="0"/>
              <a:t> </a:t>
            </a:r>
            <a:r>
              <a:rPr lang="en-US" sz="1000" dirty="0" err="1"/>
              <a:t>yie</a:t>
            </a:r>
            <a:r>
              <a:rPr lang="en-US" sz="1000" dirty="0"/>
              <a:t>? " </a:t>
            </a:r>
            <a:r>
              <a:rPr lang="en-US" sz="1000" dirty="0" err="1"/>
              <a:t>Ananse</a:t>
            </a:r>
            <a:r>
              <a:rPr lang="en-US" sz="1000" dirty="0"/>
              <a:t> see, "Wo</a:t>
            </a:r>
          </a:p>
          <a:p>
            <a:r>
              <a:rPr lang="en-US" sz="1000" dirty="0"/>
              <a:t>die ma no </a:t>
            </a:r>
            <a:r>
              <a:rPr lang="en-US" sz="1000" dirty="0" err="1"/>
              <a:t>nko</a:t>
            </a:r>
            <a:r>
              <a:rPr lang="en-US" sz="1000" dirty="0"/>
              <a:t> ne yen </a:t>
            </a:r>
            <a:r>
              <a:rPr lang="en-US" sz="1000" dirty="0" err="1"/>
              <a:t>nna</a:t>
            </a:r>
            <a:r>
              <a:rPr lang="en-US" sz="1000" dirty="0"/>
              <a:t>." </a:t>
            </a:r>
            <a:r>
              <a:rPr lang="en-US" sz="1000" dirty="0" err="1"/>
              <a:t>Odekuro</a:t>
            </a:r>
            <a:r>
              <a:rPr lang="en-US" sz="1000" dirty="0"/>
              <a:t> see, "Fa ko to ho." </a:t>
            </a:r>
            <a:r>
              <a:rPr lang="en-US" sz="1000" dirty="0" err="1"/>
              <a:t>Adeekyeye</a:t>
            </a:r>
            <a:endParaRPr lang="en-US" sz="1000" dirty="0"/>
          </a:p>
          <a:p>
            <a:r>
              <a:rPr lang="en-US" sz="1000" dirty="0" err="1"/>
              <a:t>anopa</a:t>
            </a:r>
            <a:r>
              <a:rPr lang="en-US" sz="1000" dirty="0"/>
              <a:t>, </a:t>
            </a:r>
            <a:r>
              <a:rPr lang="en-US" sz="1000" dirty="0" err="1"/>
              <a:t>Ananse</a:t>
            </a:r>
            <a:r>
              <a:rPr lang="en-US" sz="1000" dirty="0"/>
              <a:t> see </a:t>
            </a:r>
            <a:r>
              <a:rPr lang="en-US" sz="1000" dirty="0" err="1"/>
              <a:t>o'kofwe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aburo</a:t>
            </a:r>
            <a:r>
              <a:rPr lang="en-US" sz="1000" dirty="0"/>
              <a:t> </a:t>
            </a:r>
            <a:r>
              <a:rPr lang="en-US" sz="1000" dirty="0" err="1"/>
              <a:t>nni</a:t>
            </a:r>
            <a:r>
              <a:rPr lang="en-US" sz="1000" dirty="0"/>
              <a:t> ho. </a:t>
            </a:r>
            <a:r>
              <a:rPr lang="en-US" sz="1000" dirty="0" err="1"/>
              <a:t>Ananse</a:t>
            </a:r>
            <a:r>
              <a:rPr lang="en-US" sz="1000" dirty="0"/>
              <a:t> see, " </a:t>
            </a:r>
            <a:r>
              <a:rPr lang="en-US" sz="1000" dirty="0" err="1"/>
              <a:t>Odekuro</a:t>
            </a:r>
            <a:r>
              <a:rPr lang="en-US" sz="1000" dirty="0"/>
              <a:t>, Nyan</a:t>
            </a:r>
          </a:p>
          <a:p>
            <a:r>
              <a:rPr lang="en-US" sz="1000" dirty="0" err="1"/>
              <a:t>konpon</a:t>
            </a:r>
            <a:r>
              <a:rPr lang="en-US" sz="1000" dirty="0"/>
              <a:t> </a:t>
            </a:r>
            <a:r>
              <a:rPr lang="en-US" sz="1000" dirty="0" err="1"/>
              <a:t>aburo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nkoko</a:t>
            </a:r>
            <a:r>
              <a:rPr lang="en-US" sz="1000" dirty="0"/>
              <a:t> no </a:t>
            </a:r>
            <a:r>
              <a:rPr lang="en-US" sz="1000" dirty="0" err="1"/>
              <a:t>afa</a:t>
            </a:r>
            <a:r>
              <a:rPr lang="en-US" sz="1000" dirty="0"/>
              <a:t> </a:t>
            </a:r>
            <a:r>
              <a:rPr lang="en-US" sz="1000" dirty="0" err="1"/>
              <a:t>adi</a:t>
            </a:r>
            <a:r>
              <a:rPr lang="en-US" sz="1000" dirty="0"/>
              <a:t>." </a:t>
            </a:r>
            <a:r>
              <a:rPr lang="en-US" sz="1000" dirty="0" err="1"/>
              <a:t>Odekuro</a:t>
            </a:r>
            <a:r>
              <a:rPr lang="en-US" sz="1000" dirty="0"/>
              <a:t> see, "Yei die me </a:t>
            </a:r>
            <a:r>
              <a:rPr lang="en-US" sz="1000" dirty="0" err="1"/>
              <a:t>ntimi</a:t>
            </a:r>
            <a:r>
              <a:rPr lang="en-US" sz="1000" dirty="0"/>
              <a:t> </a:t>
            </a:r>
            <a:r>
              <a:rPr lang="en-US" sz="1000" dirty="0" err="1"/>
              <a:t>nni</a:t>
            </a:r>
            <a:endParaRPr lang="en-US" sz="1000" dirty="0"/>
          </a:p>
          <a:p>
            <a:r>
              <a:rPr lang="en-US" sz="1000" dirty="0"/>
              <a:t>ho </a:t>
            </a:r>
            <a:r>
              <a:rPr lang="en-US" sz="1000" dirty="0" err="1"/>
              <a:t>asem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fa </a:t>
            </a:r>
            <a:r>
              <a:rPr lang="en-US" sz="1000" dirty="0" err="1"/>
              <a:t>akoko</a:t>
            </a:r>
            <a:r>
              <a:rPr lang="en-US" sz="1000" dirty="0"/>
              <a:t> no ko." </a:t>
            </a:r>
            <a:r>
              <a:rPr lang="en-US" sz="1000" dirty="0" err="1"/>
              <a:t>Ananse</a:t>
            </a:r>
            <a:r>
              <a:rPr lang="en-US" sz="1000" dirty="0"/>
              <a:t> ko </a:t>
            </a:r>
            <a:r>
              <a:rPr lang="en-US" sz="1000" dirty="0" err="1"/>
              <a:t>faa</a:t>
            </a:r>
            <a:r>
              <a:rPr lang="en-US" sz="1000" dirty="0"/>
              <a:t> </a:t>
            </a:r>
            <a:r>
              <a:rPr lang="en-US" sz="1000" dirty="0" err="1"/>
              <a:t>akoko</a:t>
            </a:r>
            <a:r>
              <a:rPr lang="en-US" sz="1000" dirty="0"/>
              <a:t> </a:t>
            </a:r>
            <a:r>
              <a:rPr lang="en-US" sz="1000" dirty="0" err="1"/>
              <a:t>kakraka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de no</a:t>
            </a:r>
          </a:p>
          <a:p>
            <a:r>
              <a:rPr lang="en-US" sz="1000" dirty="0" err="1"/>
              <a:t>siim</a:t>
            </a:r>
            <a:r>
              <a:rPr lang="en-US" sz="1000" dirty="0"/>
              <a:t>' </a:t>
            </a:r>
            <a:r>
              <a:rPr lang="en-US" sz="1000" dirty="0" err="1"/>
              <a:t>koo</a:t>
            </a:r>
            <a:r>
              <a:rPr lang="en-US" sz="1000" dirty="0"/>
              <a:t> </a:t>
            </a:r>
            <a:r>
              <a:rPr lang="en-US" sz="1000" dirty="0" err="1"/>
              <a:t>kuro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so. </a:t>
            </a:r>
            <a:r>
              <a:rPr lang="en-US" sz="1000" dirty="0" err="1"/>
              <a:t>Oduruu</a:t>
            </a:r>
            <a:r>
              <a:rPr lang="en-US" sz="1000" dirty="0"/>
              <a:t> ho, </a:t>
            </a:r>
            <a:r>
              <a:rPr lang="en-US" sz="1000" dirty="0" err="1"/>
              <a:t>oboo</a:t>
            </a:r>
            <a:r>
              <a:rPr lang="en-US" sz="1000" dirty="0"/>
              <a:t> </a:t>
            </a:r>
            <a:r>
              <a:rPr lang="en-US" sz="1000" dirty="0" err="1"/>
              <a:t>odekuro</a:t>
            </a:r>
            <a:r>
              <a:rPr lang="en-US" sz="1000" dirty="0"/>
              <a:t> </a:t>
            </a:r>
            <a:r>
              <a:rPr lang="en-US" sz="1000" dirty="0" err="1"/>
              <a:t>amanee</a:t>
            </a:r>
            <a:r>
              <a:rPr lang="en-US" sz="1000" dirty="0"/>
              <a:t> se, " </a:t>
            </a:r>
            <a:r>
              <a:rPr lang="en-US" sz="1000" dirty="0" err="1"/>
              <a:t>Nyankonpon</a:t>
            </a:r>
            <a:endParaRPr lang="en-US" sz="1000" dirty="0"/>
          </a:p>
          <a:p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osomaa</a:t>
            </a:r>
            <a:r>
              <a:rPr lang="en-US" sz="1000" dirty="0"/>
              <a:t> me,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me'beda</a:t>
            </a:r>
            <a:r>
              <a:rPr lang="en-US" sz="1000" dirty="0"/>
              <a:t> ha,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akoko</a:t>
            </a:r>
            <a:r>
              <a:rPr lang="en-US" sz="1000" dirty="0"/>
              <a:t> a </a:t>
            </a:r>
            <a:r>
              <a:rPr lang="en-US" sz="1000" dirty="0" err="1"/>
              <a:t>ofua</a:t>
            </a:r>
            <a:r>
              <a:rPr lang="en-US" sz="1000" dirty="0"/>
              <a:t> me, one </a:t>
            </a:r>
            <a:r>
              <a:rPr lang="en-US" sz="1000" dirty="0" err="1"/>
              <a:t>adwan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eda</a:t>
            </a:r>
            <a:r>
              <a:rPr lang="en-US" sz="1000" dirty="0"/>
              <a:t>."</a:t>
            </a:r>
          </a:p>
          <a:p>
            <a:r>
              <a:rPr lang="en-US" sz="1000" dirty="0" err="1"/>
              <a:t>Odekuro</a:t>
            </a:r>
            <a:r>
              <a:rPr lang="en-US" sz="1000" dirty="0"/>
              <a:t> see, "Fa no to ho." </a:t>
            </a:r>
            <a:r>
              <a:rPr lang="en-US" sz="1000" dirty="0" err="1"/>
              <a:t>Anadwo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koo</a:t>
            </a:r>
            <a:r>
              <a:rPr lang="en-US" sz="1000" dirty="0"/>
              <a:t> '</a:t>
            </a:r>
            <a:r>
              <a:rPr lang="en-US" sz="1000" dirty="0" err="1"/>
              <a:t>dwanbuom</a:t>
            </a:r>
            <a:r>
              <a:rPr lang="en-US" sz="1000" dirty="0"/>
              <a:t>' ko </a:t>
            </a:r>
            <a:r>
              <a:rPr lang="en-US" sz="1000" dirty="0" err="1"/>
              <a:t>kum</a:t>
            </a:r>
            <a:endParaRPr lang="en-US" sz="1000" dirty="0"/>
          </a:p>
          <a:p>
            <a:r>
              <a:rPr lang="en-US" sz="1000" dirty="0" err="1"/>
              <a:t>akoko</a:t>
            </a:r>
            <a:r>
              <a:rPr lang="en-US" sz="1000" dirty="0"/>
              <a:t> no. </a:t>
            </a:r>
            <a:r>
              <a:rPr lang="en-US" sz="1000" dirty="0" err="1"/>
              <a:t>Ofaa</a:t>
            </a:r>
            <a:r>
              <a:rPr lang="en-US" sz="1000" dirty="0"/>
              <a:t> </a:t>
            </a:r>
            <a:r>
              <a:rPr lang="en-US" sz="1000" dirty="0" err="1"/>
              <a:t>akoko</a:t>
            </a:r>
            <a:r>
              <a:rPr lang="en-US" sz="1000" dirty="0"/>
              <a:t> ne </a:t>
            </a:r>
            <a:r>
              <a:rPr lang="en-US" sz="1000" dirty="0" err="1"/>
              <a:t>nsono</a:t>
            </a:r>
            <a:r>
              <a:rPr lang="en-US" sz="1000" dirty="0"/>
              <a:t> </a:t>
            </a:r>
            <a:r>
              <a:rPr lang="en-US" sz="1000" dirty="0" err="1"/>
              <a:t>mantam</a:t>
            </a:r>
            <a:r>
              <a:rPr lang="en-US" sz="1000" dirty="0"/>
              <a:t> </a:t>
            </a:r>
            <a:r>
              <a:rPr lang="en-US" sz="1000" dirty="0" err="1"/>
              <a:t>mantame</a:t>
            </a:r>
            <a:r>
              <a:rPr lang="en-US" sz="1000" dirty="0"/>
              <a:t> </a:t>
            </a:r>
            <a:r>
              <a:rPr lang="en-US" sz="1000" dirty="0" err="1"/>
              <a:t>odwanini</a:t>
            </a:r>
            <a:r>
              <a:rPr lang="en-US" sz="1000" dirty="0"/>
              <a:t> </a:t>
            </a:r>
            <a:r>
              <a:rPr lang="en-US" sz="1000" dirty="0" err="1"/>
              <a:t>kesie</a:t>
            </a:r>
            <a:r>
              <a:rPr lang="en-US" sz="1000" dirty="0"/>
              <a:t> bi ne</a:t>
            </a:r>
          </a:p>
          <a:p>
            <a:r>
              <a:rPr lang="en-US" sz="1000" dirty="0" err="1"/>
              <a:t>mmenm</a:t>
            </a:r>
            <a:r>
              <a:rPr lang="en-US" sz="1000" dirty="0"/>
              <a:t>'. </a:t>
            </a:r>
            <a:r>
              <a:rPr lang="en-US" sz="1000" dirty="0" err="1"/>
              <a:t>Adeekyeye</a:t>
            </a:r>
            <a:r>
              <a:rPr lang="en-US" sz="1000" dirty="0"/>
              <a:t> </a:t>
            </a:r>
            <a:r>
              <a:rPr lang="en-US" sz="1000" dirty="0" err="1"/>
              <a:t>anopa</a:t>
            </a:r>
            <a:r>
              <a:rPr lang="en-US" sz="1000" dirty="0"/>
              <a:t>, </a:t>
            </a:r>
            <a:r>
              <a:rPr lang="en-US" sz="1000" dirty="0" err="1"/>
              <a:t>okoo</a:t>
            </a:r>
            <a:r>
              <a:rPr lang="en-US" sz="1000" dirty="0"/>
              <a:t> </a:t>
            </a:r>
            <a:r>
              <a:rPr lang="en-US" sz="1000" dirty="0" err="1"/>
              <a:t>odekuro</a:t>
            </a:r>
            <a:r>
              <a:rPr lang="en-US" sz="1000" dirty="0"/>
              <a:t> ho se, " Fa </a:t>
            </a:r>
            <a:r>
              <a:rPr lang="en-US" sz="1000" dirty="0" err="1"/>
              <a:t>akoko</a:t>
            </a:r>
            <a:r>
              <a:rPr lang="en-US" sz="1000" dirty="0"/>
              <a:t> no ma me."</a:t>
            </a:r>
          </a:p>
          <a:p>
            <a:r>
              <a:rPr lang="en-US" sz="1000" dirty="0" err="1"/>
              <a:t>Ye'see</a:t>
            </a:r>
            <a:r>
              <a:rPr lang="en-US" sz="1000" dirty="0"/>
              <a:t> </a:t>
            </a:r>
            <a:r>
              <a:rPr lang="en-US" sz="1000" dirty="0" err="1"/>
              <a:t>ye'ko</a:t>
            </a:r>
            <a:r>
              <a:rPr lang="en-US" sz="1000" dirty="0"/>
              <a:t> fa ama no, </a:t>
            </a:r>
            <a:r>
              <a:rPr lang="en-US" sz="1000" dirty="0" err="1"/>
              <a:t>akoko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wawuo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. </a:t>
            </a:r>
            <a:r>
              <a:rPr lang="en-US" sz="1000" dirty="0" err="1"/>
              <a:t>Ananse</a:t>
            </a:r>
            <a:r>
              <a:rPr lang="en-US" sz="1000" dirty="0"/>
              <a:t> see, "E! </a:t>
            </a:r>
            <a:r>
              <a:rPr lang="en-US" sz="1000" dirty="0" err="1"/>
              <a:t>Nyankonpon</a:t>
            </a:r>
            <a:endParaRPr lang="en-US" sz="1000" dirty="0"/>
          </a:p>
          <a:p>
            <a:r>
              <a:rPr lang="en-US" sz="1000" dirty="0" err="1"/>
              <a:t>akoko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'</a:t>
            </a:r>
            <a:r>
              <a:rPr lang="en-US" sz="1000" dirty="0" err="1"/>
              <a:t>dwan</a:t>
            </a:r>
            <a:r>
              <a:rPr lang="en-US" sz="1000" dirty="0"/>
              <a:t> </a:t>
            </a:r>
            <a:r>
              <a:rPr lang="en-US" sz="1000" dirty="0" err="1"/>
              <a:t>aku</a:t>
            </a:r>
            <a:r>
              <a:rPr lang="en-US" sz="1000" dirty="0"/>
              <a:t> no." </a:t>
            </a:r>
            <a:r>
              <a:rPr lang="en-US" sz="1000" dirty="0" err="1"/>
              <a:t>Odekuro</a:t>
            </a:r>
            <a:r>
              <a:rPr lang="en-US" sz="1000" dirty="0"/>
              <a:t> see, "Me </a:t>
            </a:r>
            <a:r>
              <a:rPr lang="en-US" sz="1000" dirty="0" err="1"/>
              <a:t>ntimi</a:t>
            </a:r>
            <a:r>
              <a:rPr lang="en-US" sz="1000" dirty="0"/>
              <a:t> me </a:t>
            </a:r>
            <a:r>
              <a:rPr lang="en-US" sz="1000" dirty="0" err="1"/>
              <a:t>nni</a:t>
            </a:r>
            <a:r>
              <a:rPr lang="en-US" sz="1000" dirty="0"/>
              <a:t> ho </a:t>
            </a:r>
            <a:r>
              <a:rPr lang="en-US" sz="1000" dirty="0" err="1"/>
              <a:t>asem</a:t>
            </a:r>
            <a:r>
              <a:rPr lang="en-US" sz="1000" dirty="0"/>
              <a:t>, </a:t>
            </a:r>
            <a:r>
              <a:rPr lang="en-US" sz="1000" dirty="0" err="1"/>
              <a:t>nti</a:t>
            </a:r>
            <a:endParaRPr lang="en-US" sz="1000" dirty="0"/>
          </a:p>
          <a:p>
            <a:r>
              <a:rPr lang="en-US" sz="1000" dirty="0"/>
              <a:t>fa </a:t>
            </a:r>
            <a:r>
              <a:rPr lang="en-US" sz="1000" dirty="0" err="1"/>
              <a:t>odwan</a:t>
            </a:r>
            <a:r>
              <a:rPr lang="en-US" sz="1000" dirty="0"/>
              <a:t> no ko." </a:t>
            </a:r>
            <a:r>
              <a:rPr lang="en-US" sz="1000" dirty="0" err="1"/>
              <a:t>Ananse</a:t>
            </a:r>
            <a:r>
              <a:rPr lang="en-US" sz="1000" dirty="0"/>
              <a:t> de </a:t>
            </a:r>
            <a:r>
              <a:rPr lang="en-US" sz="1000" dirty="0" err="1"/>
              <a:t>odwan</a:t>
            </a:r>
            <a:r>
              <a:rPr lang="en-US" sz="1000" dirty="0"/>
              <a:t> no </a:t>
            </a:r>
            <a:r>
              <a:rPr lang="en-US" sz="1000" dirty="0" err="1"/>
              <a:t>siim</a:t>
            </a:r>
            <a:r>
              <a:rPr lang="en-US" sz="1000" dirty="0"/>
              <a:t>'. Oko </a:t>
            </a:r>
            <a:r>
              <a:rPr lang="en-US" sz="1000" dirty="0" err="1"/>
              <a:t>duruu</a:t>
            </a:r>
            <a:r>
              <a:rPr lang="en-US" sz="1000" dirty="0"/>
              <a:t> </a:t>
            </a:r>
            <a:r>
              <a:rPr lang="en-US" sz="1000" dirty="0" err="1"/>
              <a:t>kuro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so.</a:t>
            </a:r>
          </a:p>
          <a:p>
            <a:r>
              <a:rPr lang="en-US" sz="1000" dirty="0" err="1"/>
              <a:t>Okoo</a:t>
            </a:r>
            <a:r>
              <a:rPr lang="en-US" sz="1000" dirty="0"/>
              <a:t> </a:t>
            </a:r>
            <a:r>
              <a:rPr lang="en-US" sz="1000" dirty="0" err="1"/>
              <a:t>odekuro</a:t>
            </a:r>
            <a:r>
              <a:rPr lang="en-US" sz="1000" dirty="0"/>
              <a:t> 'fie. </a:t>
            </a:r>
            <a:r>
              <a:rPr lang="en-US" sz="1000" dirty="0" err="1"/>
              <a:t>Odekuro</a:t>
            </a:r>
            <a:r>
              <a:rPr lang="en-US" sz="1000" dirty="0"/>
              <a:t> see, "</a:t>
            </a:r>
            <a:r>
              <a:rPr lang="en-US" sz="1000" dirty="0" err="1"/>
              <a:t>Amanee</a:t>
            </a:r>
            <a:r>
              <a:rPr lang="en-US" sz="1000" dirty="0"/>
              <a:t>? " </a:t>
            </a:r>
            <a:r>
              <a:rPr lang="en-US" sz="1000" dirty="0" err="1"/>
              <a:t>Ananse</a:t>
            </a:r>
            <a:r>
              <a:rPr lang="en-US" sz="1000" dirty="0"/>
              <a:t> see, " </a:t>
            </a:r>
            <a:r>
              <a:rPr lang="en-US" sz="1000" dirty="0" err="1"/>
              <a:t>Nyankonpon</a:t>
            </a:r>
            <a:endParaRPr lang="en-US" sz="1000" dirty="0"/>
          </a:p>
          <a:p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osomaa</a:t>
            </a:r>
            <a:r>
              <a:rPr lang="en-US" sz="1000" dirty="0"/>
              <a:t> me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odwan</a:t>
            </a:r>
            <a:r>
              <a:rPr lang="en-US" sz="1000" dirty="0"/>
              <a:t> a </a:t>
            </a:r>
            <a:r>
              <a:rPr lang="en-US" sz="1000" dirty="0" err="1"/>
              <a:t>ofua</a:t>
            </a:r>
            <a:r>
              <a:rPr lang="en-US" sz="1000" dirty="0"/>
              <a:t> me </a:t>
            </a:r>
            <a:r>
              <a:rPr lang="en-US" sz="1000" dirty="0" err="1"/>
              <a:t>yi</a:t>
            </a:r>
            <a:r>
              <a:rPr lang="en-US" sz="1000" dirty="0"/>
              <a:t>, one </a:t>
            </a:r>
            <a:r>
              <a:rPr lang="en-US" sz="1000" dirty="0" err="1"/>
              <a:t>anantwie</a:t>
            </a:r>
            <a:r>
              <a:rPr lang="en-US" sz="1000" dirty="0"/>
              <a:t> </a:t>
            </a:r>
            <a:r>
              <a:rPr lang="en-US" sz="1000" dirty="0" err="1"/>
              <a:t>n'eda</a:t>
            </a:r>
            <a:r>
              <a:rPr lang="en-US" sz="1000" dirty="0"/>
              <a:t>." </a:t>
            </a:r>
            <a:r>
              <a:rPr lang="en-US" sz="1000" dirty="0" err="1"/>
              <a:t>Odekuro</a:t>
            </a:r>
            <a:r>
              <a:rPr lang="en-US" sz="1000" dirty="0"/>
              <a:t> see,</a:t>
            </a:r>
          </a:p>
          <a:p>
            <a:r>
              <a:rPr lang="en-US" sz="1000" dirty="0"/>
              <a:t>"Ho! ma no </a:t>
            </a:r>
            <a:r>
              <a:rPr lang="en-US" sz="1000" dirty="0" err="1"/>
              <a:t>nko</a:t>
            </a:r>
            <a:r>
              <a:rPr lang="en-US" sz="1000" dirty="0"/>
              <a:t> ne </a:t>
            </a:r>
            <a:r>
              <a:rPr lang="en-US" sz="1000" dirty="0" err="1"/>
              <a:t>adwan</a:t>
            </a:r>
            <a:r>
              <a:rPr lang="en-US" sz="1000" dirty="0"/>
              <a:t> </a:t>
            </a:r>
            <a:r>
              <a:rPr lang="en-US" sz="1000" dirty="0" err="1"/>
              <a:t>nna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see, " Dabi, </a:t>
            </a:r>
            <a:r>
              <a:rPr lang="en-US" sz="1000" dirty="0" err="1"/>
              <a:t>Nyankonpon</a:t>
            </a:r>
            <a:r>
              <a:rPr lang="en-US" sz="1000" dirty="0"/>
              <a:t> </a:t>
            </a:r>
            <a:r>
              <a:rPr lang="en-US" sz="1000" dirty="0" err="1"/>
              <a:t>nko</a:t>
            </a:r>
            <a:endParaRPr lang="en-US" sz="1000" dirty="0"/>
          </a:p>
          <a:p>
            <a:r>
              <a:rPr lang="en-US" sz="1000" dirty="0"/>
              <a:t>ne no '</a:t>
            </a:r>
            <a:r>
              <a:rPr lang="en-US" sz="1000" dirty="0" err="1"/>
              <a:t>dwan</a:t>
            </a:r>
            <a:r>
              <a:rPr lang="en-US" sz="1000" dirty="0"/>
              <a:t>; one </a:t>
            </a:r>
            <a:r>
              <a:rPr lang="en-US" sz="1000" dirty="0" err="1"/>
              <a:t>anantwie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eda</a:t>
            </a:r>
            <a:r>
              <a:rPr lang="en-US" sz="1000" dirty="0"/>
              <a:t>." </a:t>
            </a:r>
            <a:r>
              <a:rPr lang="en-US" sz="1000" dirty="0" err="1"/>
              <a:t>Odekuro</a:t>
            </a:r>
            <a:r>
              <a:rPr lang="en-US" sz="1000" dirty="0"/>
              <a:t> see, "Fa no ko to ho e."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de no ko too ho. </a:t>
            </a:r>
            <a:r>
              <a:rPr lang="en-US" sz="1000" dirty="0" err="1"/>
              <a:t>Anandwo</a:t>
            </a:r>
            <a:r>
              <a:rPr lang="en-US" sz="1000" dirty="0"/>
              <a:t>, </a:t>
            </a:r>
            <a:r>
              <a:rPr lang="en-US" sz="1000" dirty="0" err="1"/>
              <a:t>Ananse</a:t>
            </a:r>
            <a:r>
              <a:rPr lang="en-US" sz="1000" dirty="0"/>
              <a:t> ko </a:t>
            </a:r>
            <a:r>
              <a:rPr lang="en-US" sz="1000" dirty="0" err="1"/>
              <a:t>kum</a:t>
            </a:r>
            <a:r>
              <a:rPr lang="en-US" sz="1000" dirty="0"/>
              <a:t> </a:t>
            </a:r>
            <a:r>
              <a:rPr lang="en-US" sz="1000" dirty="0" err="1"/>
              <a:t>odwan</a:t>
            </a:r>
            <a:r>
              <a:rPr lang="en-US" sz="1000" dirty="0"/>
              <a:t> no de ne </a:t>
            </a:r>
            <a:r>
              <a:rPr lang="en-US" sz="1000" dirty="0" err="1"/>
              <a:t>mogya</a:t>
            </a:r>
            <a:endParaRPr lang="en-US" sz="1000" dirty="0"/>
          </a:p>
          <a:p>
            <a:r>
              <a:rPr lang="en-US" sz="1000" dirty="0" err="1"/>
              <a:t>yee</a:t>
            </a:r>
            <a:r>
              <a:rPr lang="en-US" sz="1000" dirty="0"/>
              <a:t> </a:t>
            </a:r>
            <a:r>
              <a:rPr lang="en-US" sz="1000" dirty="0" err="1"/>
              <a:t>onantwie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</a:t>
            </a:r>
            <a:r>
              <a:rPr lang="en-US" sz="1000" dirty="0" err="1"/>
              <a:t>tirim</a:t>
            </a:r>
            <a:r>
              <a:rPr lang="en-US" sz="1000" dirty="0"/>
              <a:t>'. </a:t>
            </a:r>
            <a:r>
              <a:rPr lang="en-US" sz="1000" dirty="0" err="1"/>
              <a:t>Adeekyeye</a:t>
            </a:r>
            <a:r>
              <a:rPr lang="en-US" sz="1000" dirty="0"/>
              <a:t> </a:t>
            </a:r>
            <a:r>
              <a:rPr lang="en-US" sz="1000" dirty="0" err="1"/>
              <a:t>anopa</a:t>
            </a:r>
            <a:r>
              <a:rPr lang="en-US" sz="1000" dirty="0"/>
              <a:t>, </a:t>
            </a:r>
            <a:r>
              <a:rPr lang="en-US" sz="1000" dirty="0" err="1"/>
              <a:t>Ananse</a:t>
            </a:r>
            <a:r>
              <a:rPr lang="en-US" sz="1000" dirty="0"/>
              <a:t> see, "</a:t>
            </a:r>
            <a:r>
              <a:rPr lang="en-US" sz="1000" dirty="0" err="1"/>
              <a:t>Odekuro</a:t>
            </a:r>
            <a:r>
              <a:rPr lang="en-US" sz="1000" dirty="0"/>
              <a:t> fa me</a:t>
            </a:r>
          </a:p>
          <a:p>
            <a:r>
              <a:rPr lang="en-US" sz="1000" dirty="0"/>
              <a:t>'</a:t>
            </a:r>
            <a:r>
              <a:rPr lang="en-US" sz="1000" dirty="0" err="1"/>
              <a:t>dwan</a:t>
            </a:r>
            <a:r>
              <a:rPr lang="en-US" sz="1000" dirty="0"/>
              <a:t> ma me." </a:t>
            </a:r>
            <a:r>
              <a:rPr lang="en-US" sz="1000" dirty="0" err="1"/>
              <a:t>Ye'koo</a:t>
            </a:r>
            <a:r>
              <a:rPr lang="en-US" sz="1000" dirty="0"/>
              <a:t> </a:t>
            </a:r>
            <a:r>
              <a:rPr lang="en-US" sz="1000" dirty="0" err="1"/>
              <a:t>buom</a:t>
            </a:r>
            <a:r>
              <a:rPr lang="en-US" sz="1000" dirty="0"/>
              <a:t>' ho; </a:t>
            </a:r>
            <a:r>
              <a:rPr lang="en-US" sz="1000" dirty="0" err="1"/>
              <a:t>odwan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wawuo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. </a:t>
            </a:r>
            <a:r>
              <a:rPr lang="en-US" sz="1000" dirty="0" err="1"/>
              <a:t>Ananse</a:t>
            </a:r>
            <a:r>
              <a:rPr lang="en-US" sz="1000" dirty="0"/>
              <a:t> see,</a:t>
            </a:r>
          </a:p>
          <a:p>
            <a:r>
              <a:rPr lang="en-US" sz="1000" dirty="0"/>
              <a:t>" </a:t>
            </a:r>
            <a:r>
              <a:rPr lang="en-US" sz="1000" dirty="0" err="1"/>
              <a:t>Odekuro</a:t>
            </a:r>
            <a:r>
              <a:rPr lang="en-US" sz="1000" dirty="0"/>
              <a:t>, </a:t>
            </a:r>
            <a:r>
              <a:rPr lang="en-US" sz="1000" dirty="0" err="1"/>
              <a:t>Nyankonpon</a:t>
            </a:r>
            <a:r>
              <a:rPr lang="en-US" sz="1000" dirty="0"/>
              <a:t> '</a:t>
            </a:r>
            <a:r>
              <a:rPr lang="en-US" sz="1000" dirty="0" err="1"/>
              <a:t>dwan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nantwie</a:t>
            </a:r>
            <a:r>
              <a:rPr lang="en-US" sz="1000" dirty="0"/>
              <a:t> </a:t>
            </a:r>
            <a:r>
              <a:rPr lang="en-US" sz="1000" dirty="0" err="1"/>
              <a:t>aku</a:t>
            </a:r>
            <a:r>
              <a:rPr lang="en-US" sz="1000" dirty="0"/>
              <a:t> no </a:t>
            </a:r>
            <a:r>
              <a:rPr lang="en-US" sz="1000" dirty="0" err="1"/>
              <a:t>no</a:t>
            </a:r>
            <a:r>
              <a:rPr lang="en-US" sz="1000" dirty="0"/>
              <a:t>." </a:t>
            </a:r>
            <a:r>
              <a:rPr lang="en-US" sz="1000" dirty="0" err="1"/>
              <a:t>Odekuro</a:t>
            </a:r>
            <a:r>
              <a:rPr lang="en-US" sz="1000" dirty="0"/>
              <a:t> see, "Me</a:t>
            </a:r>
          </a:p>
          <a:p>
            <a:r>
              <a:rPr lang="en-US" sz="1000" dirty="0" err="1"/>
              <a:t>ntimi</a:t>
            </a:r>
            <a:r>
              <a:rPr lang="en-US" sz="1000" dirty="0"/>
              <a:t> </a:t>
            </a:r>
            <a:r>
              <a:rPr lang="en-US" sz="1000" dirty="0" err="1"/>
              <a:t>nni</a:t>
            </a:r>
            <a:r>
              <a:rPr lang="en-US" sz="1000" dirty="0"/>
              <a:t> ho </a:t>
            </a:r>
            <a:r>
              <a:rPr lang="en-US" sz="1000" dirty="0" err="1"/>
              <a:t>asem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onantwie</a:t>
            </a:r>
            <a:r>
              <a:rPr lang="en-US" sz="1000" dirty="0"/>
              <a:t> a </a:t>
            </a:r>
            <a:r>
              <a:rPr lang="en-US" sz="1000" dirty="0" err="1"/>
              <a:t>okum</a:t>
            </a:r>
            <a:r>
              <a:rPr lang="en-US" sz="1000" dirty="0"/>
              <a:t> no, fa no ko."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faa</a:t>
            </a:r>
            <a:r>
              <a:rPr lang="en-US" sz="1000" dirty="0"/>
              <a:t> </a:t>
            </a:r>
            <a:r>
              <a:rPr lang="en-US" sz="1000" dirty="0" err="1"/>
              <a:t>onantwie</a:t>
            </a:r>
            <a:endParaRPr lang="en-US" sz="1000" dirty="0"/>
          </a:p>
          <a:p>
            <a:r>
              <a:rPr lang="en-US" sz="1000" dirty="0"/>
              <a:t>no </a:t>
            </a:r>
            <a:r>
              <a:rPr lang="en-US" sz="1000" dirty="0" err="1"/>
              <a:t>siim</a:t>
            </a:r>
            <a:r>
              <a:rPr lang="en-US" sz="1000" dirty="0"/>
              <a:t>' ko </a:t>
            </a:r>
            <a:r>
              <a:rPr lang="en-US" sz="1000" dirty="0" err="1"/>
              <a:t>duruu</a:t>
            </a:r>
            <a:r>
              <a:rPr lang="en-US" sz="1000" dirty="0"/>
              <a:t> </a:t>
            </a:r>
            <a:r>
              <a:rPr lang="en-US" sz="1000" dirty="0" err="1"/>
              <a:t>kuro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so. Ode '</a:t>
            </a:r>
            <a:r>
              <a:rPr lang="en-US" sz="1000" dirty="0" err="1"/>
              <a:t>nantwie</a:t>
            </a:r>
            <a:r>
              <a:rPr lang="en-US" sz="1000" dirty="0"/>
              <a:t> no ko </a:t>
            </a:r>
            <a:r>
              <a:rPr lang="en-US" sz="1000" dirty="0" err="1"/>
              <a:t>mantame</a:t>
            </a:r>
            <a:r>
              <a:rPr lang="en-US" sz="1000" dirty="0"/>
              <a:t> ho ko </a:t>
            </a:r>
            <a:r>
              <a:rPr lang="en-US" sz="1000" dirty="0" err="1"/>
              <a:t>daye</a:t>
            </a:r>
            <a:r>
              <a:rPr lang="en-US" sz="1000" dirty="0"/>
              <a:t>.</a:t>
            </a:r>
          </a:p>
          <a:p>
            <a:r>
              <a:rPr lang="en-US" sz="1000" dirty="0" err="1"/>
              <a:t>Anadwo</a:t>
            </a:r>
            <a:r>
              <a:rPr lang="en-US" sz="1000" dirty="0"/>
              <a:t> </a:t>
            </a:r>
            <a:r>
              <a:rPr lang="en-US" sz="1000" dirty="0" err="1"/>
              <a:t>oda</a:t>
            </a:r>
            <a:r>
              <a:rPr lang="en-US" sz="1000" dirty="0"/>
              <a:t> </a:t>
            </a:r>
            <a:r>
              <a:rPr lang="en-US" sz="1000" dirty="0" err="1"/>
              <a:t>ho'a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y'abesee</a:t>
            </a:r>
            <a:r>
              <a:rPr lang="en-US" sz="1000" dirty="0"/>
              <a:t> </a:t>
            </a:r>
            <a:r>
              <a:rPr lang="en-US" sz="1000" dirty="0" err="1"/>
              <a:t>odekuro</a:t>
            </a:r>
            <a:r>
              <a:rPr lang="en-US" sz="1000" dirty="0"/>
              <a:t> se ne '</a:t>
            </a:r>
            <a:r>
              <a:rPr lang="en-US" sz="1000" dirty="0" err="1"/>
              <a:t>donko</a:t>
            </a:r>
            <a:r>
              <a:rPr lang="en-US" sz="1000" dirty="0"/>
              <a:t> bi </a:t>
            </a:r>
            <a:r>
              <a:rPr lang="en-US" sz="1000" dirty="0" err="1"/>
              <a:t>awu</a:t>
            </a:r>
            <a:r>
              <a:rPr lang="en-US" sz="1000" dirty="0"/>
              <a:t>. </a:t>
            </a:r>
            <a:r>
              <a:rPr lang="en-US" sz="1000" dirty="0" err="1"/>
              <a:t>Odekuro</a:t>
            </a:r>
            <a:r>
              <a:rPr lang="en-US" sz="1000" dirty="0"/>
              <a:t> see,</a:t>
            </a:r>
          </a:p>
          <a:p>
            <a:r>
              <a:rPr lang="en-US" sz="1000" dirty="0"/>
              <a:t>"Mo </a:t>
            </a:r>
            <a:r>
              <a:rPr lang="en-US" sz="1000" dirty="0" err="1"/>
              <a:t>nko</a:t>
            </a:r>
            <a:r>
              <a:rPr lang="en-US" sz="1000" dirty="0"/>
              <a:t> to no </a:t>
            </a:r>
            <a:r>
              <a:rPr lang="en-US" sz="1000" dirty="0" err="1"/>
              <a:t>ntwene</a:t>
            </a:r>
            <a:r>
              <a:rPr lang="en-US" sz="1000" dirty="0"/>
              <a:t>, me </a:t>
            </a:r>
            <a:r>
              <a:rPr lang="en-US" sz="1000" dirty="0" err="1"/>
              <a:t>nni</a:t>
            </a:r>
            <a:r>
              <a:rPr lang="en-US" sz="1000" dirty="0"/>
              <a:t> </a:t>
            </a:r>
            <a:r>
              <a:rPr lang="en-US" sz="1000" dirty="0" err="1"/>
              <a:t>adaka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see, "Me die me pe,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 err="1"/>
              <a:t>Nyankonpon</a:t>
            </a:r>
            <a:r>
              <a:rPr lang="en-US" sz="1000" dirty="0"/>
              <a:t> ka </a:t>
            </a:r>
            <a:r>
              <a:rPr lang="en-US" sz="1000" dirty="0" err="1"/>
              <a:t>kyeree</a:t>
            </a:r>
            <a:r>
              <a:rPr lang="en-US" sz="1000" dirty="0"/>
              <a:t> me se me </a:t>
            </a:r>
            <a:r>
              <a:rPr lang="en-US" sz="1000" dirty="0" err="1"/>
              <a:t>nya</a:t>
            </a:r>
            <a:r>
              <a:rPr lang="en-US" sz="1000" dirty="0"/>
              <a:t> </a:t>
            </a:r>
            <a:r>
              <a:rPr lang="en-US" sz="1000" dirty="0" err="1"/>
              <a:t>funu</a:t>
            </a:r>
            <a:r>
              <a:rPr lang="en-US" sz="1000" dirty="0"/>
              <a:t> a </a:t>
            </a:r>
            <a:r>
              <a:rPr lang="en-US" sz="1000" dirty="0" err="1"/>
              <a:t>ye'ko</a:t>
            </a:r>
            <a:r>
              <a:rPr lang="en-US" sz="1000" dirty="0"/>
              <a:t> to </a:t>
            </a:r>
            <a:r>
              <a:rPr lang="en-US" sz="1000" dirty="0" err="1"/>
              <a:t>atwene</a:t>
            </a:r>
            <a:r>
              <a:rPr lang="en-US" sz="1000" dirty="0"/>
              <a:t> a, me </a:t>
            </a:r>
            <a:r>
              <a:rPr lang="en-US" sz="1000" dirty="0" err="1"/>
              <a:t>mfa</a:t>
            </a:r>
            <a:endParaRPr lang="en-US" sz="1000" dirty="0"/>
          </a:p>
          <a:p>
            <a:r>
              <a:rPr lang="en-US" sz="1000" dirty="0"/>
              <a:t>'</a:t>
            </a:r>
            <a:r>
              <a:rPr lang="en-US" sz="1000" dirty="0" err="1"/>
              <a:t>nantwie</a:t>
            </a:r>
            <a:r>
              <a:rPr lang="en-US" sz="1000" dirty="0"/>
              <a:t> me </a:t>
            </a:r>
            <a:r>
              <a:rPr lang="en-US" sz="1000" dirty="0" err="1"/>
              <a:t>nsesa</a:t>
            </a:r>
            <a:r>
              <a:rPr lang="en-US" sz="1000" dirty="0"/>
              <a:t>." </a:t>
            </a:r>
            <a:r>
              <a:rPr lang="en-US" sz="1000" dirty="0" err="1"/>
              <a:t>Nkrofuo</a:t>
            </a:r>
            <a:r>
              <a:rPr lang="en-US" sz="1000" dirty="0"/>
              <a:t> no see, "Dabi." </a:t>
            </a:r>
            <a:r>
              <a:rPr lang="en-US" sz="1000" dirty="0" err="1"/>
              <a:t>Anase</a:t>
            </a:r>
            <a:r>
              <a:rPr lang="en-US" sz="1000" dirty="0"/>
              <a:t> see, " Mo </a:t>
            </a:r>
            <a:r>
              <a:rPr lang="en-US" sz="1000" dirty="0" err="1"/>
              <a:t>mfa</a:t>
            </a:r>
            <a:endParaRPr lang="en-US" sz="1000" dirty="0"/>
          </a:p>
          <a:p>
            <a:r>
              <a:rPr lang="en-US" sz="1000" dirty="0" err="1"/>
              <a:t>mma</a:t>
            </a:r>
            <a:r>
              <a:rPr lang="en-US" sz="1000" dirty="0"/>
              <a:t> me,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 ko ton '</a:t>
            </a:r>
            <a:r>
              <a:rPr lang="en-US" sz="1000" dirty="0" err="1"/>
              <a:t>nantwie</a:t>
            </a:r>
            <a:r>
              <a:rPr lang="en-US" sz="1000" dirty="0"/>
              <a:t> no</a:t>
            </a:r>
          </a:p>
          <a:p>
            <a:r>
              <a:rPr lang="en-US" sz="1000" dirty="0"/>
              <a:t>a, </a:t>
            </a:r>
            <a:r>
              <a:rPr lang="en-US" sz="1000" dirty="0" err="1"/>
              <a:t>mo</a:t>
            </a:r>
            <a:r>
              <a:rPr lang="en-US" sz="1000" dirty="0"/>
              <a:t> </a:t>
            </a:r>
            <a:r>
              <a:rPr lang="en-US" sz="1000" dirty="0" err="1"/>
              <a:t>benya</a:t>
            </a:r>
            <a:r>
              <a:rPr lang="en-US" sz="1000" dirty="0"/>
              <a:t> </a:t>
            </a:r>
            <a:r>
              <a:rPr lang="en-US" sz="1000" dirty="0" err="1"/>
              <a:t>asuanu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 de </a:t>
            </a:r>
            <a:r>
              <a:rPr lang="en-US" sz="1000" dirty="0" err="1"/>
              <a:t>ato</a:t>
            </a:r>
            <a:endParaRPr lang="en-US" sz="1000" dirty="0"/>
          </a:p>
          <a:p>
            <a:r>
              <a:rPr lang="en-US" sz="1000" dirty="0"/>
              <a:t>'</a:t>
            </a:r>
            <a:r>
              <a:rPr lang="en-US" sz="1000" dirty="0" err="1"/>
              <a:t>donko</a:t>
            </a:r>
            <a:r>
              <a:rPr lang="en-US" sz="1000" dirty="0"/>
              <a:t> mono." </a:t>
            </a:r>
            <a:r>
              <a:rPr lang="en-US" sz="1000" dirty="0" err="1"/>
              <a:t>Nkrofuo</a:t>
            </a:r>
            <a:r>
              <a:rPr lang="en-US" sz="1000" dirty="0"/>
              <a:t> no see, "Wo</a:t>
            </a:r>
          </a:p>
          <a:p>
            <a:r>
              <a:rPr lang="en-US" sz="1000" dirty="0" err="1"/>
              <a:t>mmoa</a:t>
            </a:r>
            <a:r>
              <a:rPr lang="en-US" sz="1000" dirty="0"/>
              <a:t>." Na </a:t>
            </a:r>
            <a:r>
              <a:rPr lang="en-US" sz="1000" dirty="0" err="1"/>
              <a:t>ye'gyeye</a:t>
            </a:r>
            <a:r>
              <a:rPr lang="en-US" sz="1000" dirty="0"/>
              <a:t>. </a:t>
            </a:r>
            <a:r>
              <a:rPr lang="en-US" sz="1000" dirty="0" err="1"/>
              <a:t>Ananse</a:t>
            </a:r>
            <a:r>
              <a:rPr lang="en-US" sz="1000" dirty="0"/>
              <a:t> maa</a:t>
            </a:r>
          </a:p>
          <a:p>
            <a:r>
              <a:rPr lang="en-US" sz="1000" dirty="0" err="1"/>
              <a:t>funu</a:t>
            </a:r>
            <a:r>
              <a:rPr lang="en-US" sz="1000" dirty="0"/>
              <a:t> no so, </a:t>
            </a:r>
            <a:r>
              <a:rPr lang="en-US" sz="1000" dirty="0" err="1"/>
              <a:t>siim</a:t>
            </a:r>
            <a:r>
              <a:rPr lang="en-US" sz="1000" dirty="0"/>
              <a:t>' </a:t>
            </a:r>
            <a:r>
              <a:rPr lang="en-US" sz="1000" dirty="0" err="1"/>
              <a:t>koo</a:t>
            </a:r>
            <a:r>
              <a:rPr lang="en-US" sz="1000" dirty="0"/>
              <a:t> </a:t>
            </a:r>
            <a:r>
              <a:rPr lang="en-US" sz="1000" dirty="0" err="1"/>
              <a:t>kuro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</a:t>
            </a:r>
            <a:r>
              <a:rPr lang="en-US" sz="1000" dirty="0" err="1"/>
              <a:t>so.z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09CAB-6814-198B-2282-6F167E975B06}"/>
              </a:ext>
            </a:extLst>
          </p:cNvPr>
          <p:cNvSpPr txBox="1"/>
          <p:nvPr/>
        </p:nvSpPr>
        <p:spPr>
          <a:xfrm>
            <a:off x="4555021" y="339639"/>
            <a:ext cx="42812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Oko </a:t>
            </a:r>
            <a:r>
              <a:rPr lang="en-US" sz="1000" dirty="0" err="1"/>
              <a:t>duruu</a:t>
            </a:r>
            <a:r>
              <a:rPr lang="en-US" sz="1000" dirty="0"/>
              <a:t> ho,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oka</a:t>
            </a:r>
            <a:r>
              <a:rPr lang="en-US" sz="1000" dirty="0"/>
              <a:t> </a:t>
            </a:r>
            <a:r>
              <a:rPr lang="en-US" sz="1000" dirty="0" err="1"/>
              <a:t>kyeree</a:t>
            </a:r>
            <a:r>
              <a:rPr lang="en-US" sz="1000" dirty="0"/>
              <a:t> </a:t>
            </a:r>
            <a:r>
              <a:rPr lang="en-US" sz="1000" dirty="0" err="1"/>
              <a:t>odekuro</a:t>
            </a:r>
            <a:endParaRPr lang="en-US" sz="1000" dirty="0"/>
          </a:p>
          <a:p>
            <a:r>
              <a:rPr lang="en-US" sz="1000" dirty="0"/>
              <a:t>se, "Ma </a:t>
            </a:r>
            <a:r>
              <a:rPr lang="en-US" sz="1000" dirty="0" err="1"/>
              <a:t>m'akoda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</a:t>
            </a:r>
            <a:r>
              <a:rPr lang="en-US" sz="1000" dirty="0" err="1"/>
              <a:t>nko</a:t>
            </a:r>
            <a:r>
              <a:rPr lang="en-US" sz="1000" dirty="0"/>
              <a:t> ne </a:t>
            </a:r>
            <a:r>
              <a:rPr lang="en-US" sz="1000" dirty="0" err="1"/>
              <a:t>mo</a:t>
            </a:r>
            <a:r>
              <a:rPr lang="en-US" sz="1000" dirty="0"/>
              <a:t> </a:t>
            </a:r>
            <a:r>
              <a:rPr lang="en-US" sz="1000" dirty="0" err="1"/>
              <a:t>nkoda</a:t>
            </a:r>
            <a:endParaRPr lang="en-US" sz="1000" dirty="0"/>
          </a:p>
          <a:p>
            <a:r>
              <a:rPr lang="en-US" sz="1000" dirty="0" err="1"/>
              <a:t>nna</a:t>
            </a:r>
            <a:r>
              <a:rPr lang="en-US" sz="1000" dirty="0"/>
              <a:t> </a:t>
            </a:r>
            <a:r>
              <a:rPr lang="en-US" sz="1000" dirty="0" err="1"/>
              <a:t>pato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so;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akoda</a:t>
            </a:r>
            <a:r>
              <a:rPr lang="en-US" sz="1000" dirty="0"/>
              <a:t> no </a:t>
            </a:r>
            <a:r>
              <a:rPr lang="en-US" sz="1000" dirty="0" err="1"/>
              <a:t>onnye</a:t>
            </a:r>
            <a:r>
              <a:rPr lang="en-US" sz="1000" dirty="0"/>
              <a:t>,</a:t>
            </a:r>
          </a:p>
          <a:p>
            <a:r>
              <a:rPr lang="en-US" sz="1000" dirty="0" err="1"/>
              <a:t>oteta</a:t>
            </a:r>
            <a:r>
              <a:rPr lang="en-US" sz="1000" dirty="0"/>
              <a:t> </a:t>
            </a:r>
            <a:r>
              <a:rPr lang="en-US" sz="1000" dirty="0" err="1"/>
              <a:t>anadwo</a:t>
            </a:r>
            <a:r>
              <a:rPr lang="en-US" sz="1000" dirty="0"/>
              <a:t>, </a:t>
            </a:r>
            <a:r>
              <a:rPr lang="en-US" sz="1000" dirty="0" err="1"/>
              <a:t>nti</a:t>
            </a:r>
            <a:r>
              <a:rPr lang="en-US" sz="1000" dirty="0"/>
              <a:t> se </a:t>
            </a:r>
            <a:r>
              <a:rPr lang="en-US" sz="1000" dirty="0" err="1"/>
              <a:t>ota</a:t>
            </a:r>
            <a:r>
              <a:rPr lang="en-US" sz="1000" dirty="0"/>
              <a:t> a, ma </a:t>
            </a:r>
            <a:r>
              <a:rPr lang="en-US" sz="1000" dirty="0" err="1"/>
              <a:t>nkoda</a:t>
            </a:r>
            <a:endParaRPr lang="en-US" sz="1000" dirty="0"/>
          </a:p>
          <a:p>
            <a:r>
              <a:rPr lang="en-US" sz="1000" dirty="0"/>
              <a:t>no </a:t>
            </a:r>
            <a:r>
              <a:rPr lang="en-US" sz="1000" dirty="0" err="1"/>
              <a:t>mmo</a:t>
            </a:r>
            <a:r>
              <a:rPr lang="en-US" sz="1000" dirty="0"/>
              <a:t>' no." 'Nipa a </a:t>
            </a:r>
            <a:r>
              <a:rPr lang="en-US" sz="1000" dirty="0" err="1"/>
              <a:t>wawu</a:t>
            </a:r>
            <a:r>
              <a:rPr lang="en-US" sz="1000" dirty="0"/>
              <a:t> </a:t>
            </a:r>
            <a:r>
              <a:rPr lang="en-US" sz="1000" dirty="0" err="1"/>
              <a:t>nnansa</a:t>
            </a:r>
            <a:endParaRPr lang="en-US" sz="1000" dirty="0"/>
          </a:p>
          <a:p>
            <a:r>
              <a:rPr lang="en-US" sz="1000" dirty="0" err="1"/>
              <a:t>Ananse</a:t>
            </a:r>
            <a:r>
              <a:rPr lang="en-US" sz="1000" dirty="0"/>
              <a:t> took the Cow and set off no </a:t>
            </a:r>
            <a:r>
              <a:rPr lang="en-US" sz="1000" dirty="0" err="1"/>
              <a:t>no</a:t>
            </a:r>
            <a:r>
              <a:rPr lang="en-US" sz="1000" dirty="0"/>
              <a:t>. </a:t>
            </a:r>
            <a:r>
              <a:rPr lang="en-US" sz="1000" dirty="0" err="1"/>
              <a:t>Nkoda</a:t>
            </a:r>
            <a:r>
              <a:rPr lang="en-US" sz="1000" dirty="0"/>
              <a:t> no ne no </a:t>
            </a:r>
            <a:r>
              <a:rPr lang="en-US" sz="1000" dirty="0" err="1"/>
              <a:t>daye</a:t>
            </a:r>
            <a:r>
              <a:rPr lang="en-US" sz="1000" dirty="0"/>
              <a:t>. </a:t>
            </a:r>
            <a:r>
              <a:rPr lang="en-US" sz="1000" dirty="0" err="1"/>
              <a:t>Efei</a:t>
            </a:r>
            <a:endParaRPr lang="en-US" sz="1000" dirty="0"/>
          </a:p>
          <a:p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ye'tee</a:t>
            </a:r>
            <a:r>
              <a:rPr lang="en-US" sz="1000" dirty="0"/>
              <a:t> </a:t>
            </a:r>
            <a:r>
              <a:rPr lang="en-US" sz="1000" dirty="0" err="1"/>
              <a:t>biribi</a:t>
            </a:r>
            <a:r>
              <a:rPr lang="en-US" sz="1000" dirty="0"/>
              <a:t> </a:t>
            </a:r>
            <a:r>
              <a:rPr lang="en-US" sz="1000" dirty="0" err="1"/>
              <a:t>kankankan</a:t>
            </a:r>
            <a:r>
              <a:rPr lang="en-US" sz="1000" dirty="0"/>
              <a:t>. </a:t>
            </a:r>
            <a:r>
              <a:rPr lang="en-US" sz="1000" dirty="0" err="1"/>
              <a:t>Ye'see</a:t>
            </a:r>
            <a:r>
              <a:rPr lang="en-US" sz="1000" dirty="0"/>
              <a:t>,</a:t>
            </a:r>
          </a:p>
          <a:p>
            <a:r>
              <a:rPr lang="en-US" sz="1000" dirty="0"/>
              <a:t>"</a:t>
            </a:r>
            <a:r>
              <a:rPr lang="en-US" sz="1000" dirty="0" err="1"/>
              <a:t>Akoda</a:t>
            </a:r>
            <a:r>
              <a:rPr lang="en-US" sz="1000" dirty="0"/>
              <a:t> no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wata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 </a:t>
            </a:r>
            <a:r>
              <a:rPr lang="en-US" sz="1000" dirty="0" err="1"/>
              <a:t>mma</a:t>
            </a:r>
            <a:r>
              <a:rPr lang="en-US" sz="1000" dirty="0"/>
              <a:t> </a:t>
            </a:r>
            <a:r>
              <a:rPr lang="en-US" sz="1000" dirty="0" err="1"/>
              <a:t>yenfwe</a:t>
            </a:r>
            <a:r>
              <a:rPr lang="en-US" sz="1000" dirty="0"/>
              <a:t> no." </a:t>
            </a:r>
            <a:r>
              <a:rPr lang="en-US" sz="1000" dirty="0" err="1"/>
              <a:t>Ye'to</a:t>
            </a:r>
            <a:r>
              <a:rPr lang="en-US" sz="1000" dirty="0"/>
              <a:t> </a:t>
            </a:r>
            <a:r>
              <a:rPr lang="en-US" sz="1000" dirty="0" err="1"/>
              <a:t>guu</a:t>
            </a:r>
            <a:r>
              <a:rPr lang="en-US" sz="1000" dirty="0"/>
              <a:t> no so, </a:t>
            </a:r>
            <a:r>
              <a:rPr lang="en-US" sz="1000" dirty="0" err="1"/>
              <a:t>titim</a:t>
            </a:r>
            <a:r>
              <a:rPr lang="en-US" sz="1000" dirty="0"/>
              <a:t>! </a:t>
            </a:r>
            <a:r>
              <a:rPr lang="en-US" sz="1000" dirty="0" err="1"/>
              <a:t>titim</a:t>
            </a:r>
            <a:r>
              <a:rPr lang="en-US" sz="1000" dirty="0"/>
              <a:t>!</a:t>
            </a:r>
          </a:p>
          <a:p>
            <a:r>
              <a:rPr lang="en-US" sz="1000" dirty="0" err="1"/>
              <a:t>titim</a:t>
            </a:r>
            <a:r>
              <a:rPr lang="en-US" sz="1000" dirty="0"/>
              <a:t>! </a:t>
            </a:r>
            <a:r>
              <a:rPr lang="en-US" sz="1000" dirty="0" err="1"/>
              <a:t>Adeekyeye</a:t>
            </a:r>
            <a:r>
              <a:rPr lang="en-US" sz="1000" dirty="0"/>
              <a:t> </a:t>
            </a:r>
            <a:r>
              <a:rPr lang="en-US" sz="1000" dirty="0" err="1"/>
              <a:t>anopa</a:t>
            </a:r>
            <a:r>
              <a:rPr lang="en-US" sz="1000" dirty="0"/>
              <a:t>, </a:t>
            </a:r>
            <a:r>
              <a:rPr lang="en-US" sz="1000" dirty="0" err="1"/>
              <a:t>Ananse</a:t>
            </a:r>
            <a:r>
              <a:rPr lang="en-US" sz="1000" dirty="0"/>
              <a:t> ko free </a:t>
            </a:r>
            <a:r>
              <a:rPr lang="en-US" sz="1000" dirty="0" err="1"/>
              <a:t>n'akoda</a:t>
            </a:r>
            <a:r>
              <a:rPr lang="en-US" sz="1000" dirty="0"/>
              <a:t>. </a:t>
            </a:r>
            <a:r>
              <a:rPr lang="en-US" sz="1000" dirty="0" err="1"/>
              <a:t>Obekoro</a:t>
            </a:r>
            <a:r>
              <a:rPr lang="en-US" sz="1000" dirty="0"/>
              <a:t>, </a:t>
            </a:r>
            <a:r>
              <a:rPr lang="en-US" sz="1000" dirty="0" err="1"/>
              <a:t>onna</a:t>
            </a:r>
            <a:r>
              <a:rPr lang="en-US" sz="1000" dirty="0"/>
              <a:t> </a:t>
            </a:r>
            <a:r>
              <a:rPr lang="en-US" sz="1000" dirty="0" err="1"/>
              <a:t>wawuo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.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see, " </a:t>
            </a:r>
            <a:r>
              <a:rPr lang="en-US" sz="1000" dirty="0" err="1"/>
              <a:t>Odekuro</a:t>
            </a:r>
            <a:r>
              <a:rPr lang="en-US" sz="1000" dirty="0"/>
              <a:t>, </a:t>
            </a:r>
            <a:r>
              <a:rPr lang="en-US" sz="1000" dirty="0" err="1"/>
              <a:t>Nyankonpon</a:t>
            </a:r>
            <a:r>
              <a:rPr lang="en-US" sz="1000" dirty="0"/>
              <a:t> '</a:t>
            </a:r>
            <a:r>
              <a:rPr lang="en-US" sz="1000" dirty="0" err="1"/>
              <a:t>bofuo</a:t>
            </a:r>
            <a:r>
              <a:rPr lang="en-US" sz="1000" dirty="0"/>
              <a:t> a </a:t>
            </a:r>
            <a:r>
              <a:rPr lang="en-US" sz="1000" dirty="0" err="1"/>
              <a:t>oka</a:t>
            </a:r>
            <a:r>
              <a:rPr lang="en-US" sz="1000" dirty="0"/>
              <a:t> me ho, </a:t>
            </a:r>
            <a:r>
              <a:rPr lang="en-US" sz="1000" dirty="0" err="1"/>
              <a:t>na</a:t>
            </a:r>
            <a:r>
              <a:rPr lang="en-US" sz="1000" dirty="0"/>
              <a:t> wo </a:t>
            </a:r>
            <a:r>
              <a:rPr lang="en-US" sz="1000" dirty="0" err="1"/>
              <a:t>nkoda</a:t>
            </a:r>
            <a:r>
              <a:rPr lang="en-US" sz="1000" dirty="0"/>
              <a:t> </a:t>
            </a:r>
            <a:r>
              <a:rPr lang="en-US" sz="1000" dirty="0" err="1"/>
              <a:t>aku</a:t>
            </a:r>
            <a:endParaRPr lang="en-US" sz="1000" dirty="0"/>
          </a:p>
          <a:p>
            <a:r>
              <a:rPr lang="en-US" sz="1000" dirty="0"/>
              <a:t>no." </a:t>
            </a:r>
            <a:r>
              <a:rPr lang="en-US" sz="1000" dirty="0" err="1"/>
              <a:t>Odekuro</a:t>
            </a:r>
            <a:r>
              <a:rPr lang="en-US" sz="1000" dirty="0"/>
              <a:t> see, "Me </a:t>
            </a:r>
            <a:r>
              <a:rPr lang="en-US" sz="1000" dirty="0" err="1"/>
              <a:t>ntimi</a:t>
            </a:r>
            <a:r>
              <a:rPr lang="en-US" sz="1000" dirty="0"/>
              <a:t> </a:t>
            </a:r>
            <a:r>
              <a:rPr lang="en-US" sz="1000" dirty="0" err="1"/>
              <a:t>nka</a:t>
            </a:r>
            <a:r>
              <a:rPr lang="en-US" sz="1000" dirty="0"/>
              <a:t> ho </a:t>
            </a:r>
            <a:r>
              <a:rPr lang="en-US" sz="1000" dirty="0" err="1"/>
              <a:t>asem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fa </a:t>
            </a:r>
            <a:r>
              <a:rPr lang="en-US" sz="1000" dirty="0" err="1"/>
              <a:t>nkoda</a:t>
            </a:r>
            <a:r>
              <a:rPr lang="en-US" sz="1000" dirty="0"/>
              <a:t> no ko." </a:t>
            </a:r>
            <a:r>
              <a:rPr lang="en-US" sz="1000" dirty="0" err="1"/>
              <a:t>Ananse</a:t>
            </a:r>
            <a:endParaRPr lang="en-US" sz="1000" dirty="0"/>
          </a:p>
          <a:p>
            <a:r>
              <a:rPr lang="en-US" sz="1000" dirty="0"/>
              <a:t>see, " </a:t>
            </a:r>
            <a:r>
              <a:rPr lang="en-US" sz="1000" dirty="0" err="1"/>
              <a:t>Gye</a:t>
            </a:r>
            <a:r>
              <a:rPr lang="en-US" sz="1000" dirty="0"/>
              <a:t> se wo </a:t>
            </a:r>
            <a:r>
              <a:rPr lang="en-US" sz="1000" dirty="0" err="1"/>
              <a:t>odekuro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, ne </a:t>
            </a:r>
            <a:r>
              <a:rPr lang="en-US" sz="1000" dirty="0" err="1"/>
              <a:t>kurom</a:t>
            </a:r>
            <a:r>
              <a:rPr lang="en-US" sz="1000" dirty="0"/>
              <a:t>' </a:t>
            </a:r>
            <a:r>
              <a:rPr lang="en-US" sz="1000" dirty="0" err="1"/>
              <a:t>hafuo</a:t>
            </a:r>
            <a:r>
              <a:rPr lang="en-US" sz="1000" dirty="0"/>
              <a:t> </a:t>
            </a:r>
            <a:r>
              <a:rPr lang="en-US" sz="1000" dirty="0" err="1"/>
              <a:t>nnyina</a:t>
            </a:r>
            <a:r>
              <a:rPr lang="en-US" sz="1000" dirty="0"/>
              <a:t> ko </a:t>
            </a:r>
            <a:r>
              <a:rPr lang="en-US" sz="1000" dirty="0" err="1"/>
              <a:t>Nyankonpon</a:t>
            </a:r>
            <a:r>
              <a:rPr lang="en-US" sz="1000" dirty="0"/>
              <a:t> </a:t>
            </a:r>
            <a:r>
              <a:rPr lang="en-US" sz="1000" dirty="0" err="1"/>
              <a:t>anim</a:t>
            </a:r>
            <a:endParaRPr lang="en-US" sz="1000" dirty="0"/>
          </a:p>
          <a:p>
            <a:r>
              <a:rPr lang="en-US" sz="1000" dirty="0"/>
              <a:t>ko </a:t>
            </a:r>
            <a:r>
              <a:rPr lang="en-US" sz="1000" dirty="0" err="1"/>
              <a:t>yi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 </a:t>
            </a:r>
            <a:r>
              <a:rPr lang="en-US" sz="1000" dirty="0" err="1"/>
              <a:t>ano</a:t>
            </a:r>
            <a:r>
              <a:rPr lang="en-US" sz="1000" dirty="0"/>
              <a:t>." </a:t>
            </a:r>
            <a:r>
              <a:rPr lang="en-US" sz="1000" dirty="0" err="1"/>
              <a:t>Odekuro</a:t>
            </a:r>
            <a:r>
              <a:rPr lang="en-US" sz="1000" dirty="0"/>
              <a:t> boo '</a:t>
            </a:r>
            <a:r>
              <a:rPr lang="en-US" sz="1000" dirty="0" err="1"/>
              <a:t>dawuro</a:t>
            </a:r>
            <a:r>
              <a:rPr lang="en-US" sz="1000" dirty="0"/>
              <a:t> se, "Mo </a:t>
            </a:r>
            <a:r>
              <a:rPr lang="en-US" sz="1000" dirty="0" err="1"/>
              <a:t>nnyina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 </a:t>
            </a:r>
            <a:r>
              <a:rPr lang="en-US" sz="1000" dirty="0" err="1"/>
              <a:t>nko</a:t>
            </a:r>
            <a:r>
              <a:rPr lang="en-US" sz="1000" dirty="0"/>
              <a:t> </a:t>
            </a:r>
            <a:r>
              <a:rPr lang="en-US" sz="1000" dirty="0" err="1"/>
              <a:t>Nyankonpon</a:t>
            </a:r>
            <a:endParaRPr lang="en-US" sz="1000" dirty="0"/>
          </a:p>
          <a:p>
            <a:r>
              <a:rPr lang="en-US" sz="1000" dirty="0"/>
              <a:t>ho </a:t>
            </a:r>
            <a:r>
              <a:rPr lang="en-US" sz="1000" dirty="0" err="1"/>
              <a:t>ye'nko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yen </a:t>
            </a:r>
            <a:r>
              <a:rPr lang="en-US" sz="1000" dirty="0" err="1"/>
              <a:t>ano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dii </a:t>
            </a:r>
            <a:r>
              <a:rPr lang="en-US" sz="1000" dirty="0" err="1"/>
              <a:t>kan</a:t>
            </a:r>
            <a:r>
              <a:rPr lang="en-US" sz="1000" dirty="0"/>
              <a:t>; </a:t>
            </a:r>
            <a:r>
              <a:rPr lang="en-US" sz="1000" dirty="0" err="1"/>
              <a:t>nnipa</a:t>
            </a:r>
            <a:r>
              <a:rPr lang="en-US" sz="1000" dirty="0"/>
              <a:t> no </a:t>
            </a:r>
            <a:r>
              <a:rPr lang="en-US" sz="1000" dirty="0" err="1"/>
              <a:t>nnyina</a:t>
            </a:r>
            <a:r>
              <a:rPr lang="en-US" sz="1000" dirty="0"/>
              <a:t> </a:t>
            </a:r>
            <a:r>
              <a:rPr lang="en-US" sz="1000" dirty="0" err="1"/>
              <a:t>då</a:t>
            </a:r>
            <a:r>
              <a:rPr lang="en-US" sz="1000" dirty="0"/>
              <a:t> </a:t>
            </a:r>
            <a:r>
              <a:rPr lang="en-US" sz="1000" dirty="0" err="1"/>
              <a:t>n'akyi</a:t>
            </a:r>
            <a:r>
              <a:rPr lang="en-US" sz="1000" dirty="0"/>
              <a:t>. </a:t>
            </a:r>
            <a:r>
              <a:rPr lang="en-US" sz="1000" dirty="0" err="1"/>
              <a:t>Ananse</a:t>
            </a:r>
            <a:endParaRPr lang="en-US" sz="1000" dirty="0"/>
          </a:p>
          <a:p>
            <a:r>
              <a:rPr lang="en-US" sz="1000" dirty="0"/>
              <a:t>ko </a:t>
            </a:r>
            <a:r>
              <a:rPr lang="en-US" sz="1000" dirty="0" err="1"/>
              <a:t>duruu</a:t>
            </a:r>
            <a:r>
              <a:rPr lang="en-US" sz="1000" dirty="0"/>
              <a:t> </a:t>
            </a:r>
            <a:r>
              <a:rPr lang="en-US" sz="1000" dirty="0" err="1"/>
              <a:t>kurotia</a:t>
            </a:r>
            <a:r>
              <a:rPr lang="en-US" sz="1000" dirty="0"/>
              <a:t>, </a:t>
            </a:r>
            <a:r>
              <a:rPr lang="en-US" sz="1000" dirty="0" err="1"/>
              <a:t>omaa</a:t>
            </a:r>
            <a:r>
              <a:rPr lang="en-US" sz="1000" dirty="0"/>
              <a:t> </a:t>
            </a:r>
            <a:r>
              <a:rPr lang="en-US" sz="1000" dirty="0" err="1"/>
              <a:t>obofuo</a:t>
            </a:r>
            <a:r>
              <a:rPr lang="en-US" sz="1000" dirty="0"/>
              <a:t> ko see </a:t>
            </a:r>
            <a:r>
              <a:rPr lang="en-US" sz="1000" dirty="0" err="1"/>
              <a:t>Nyankonpon</a:t>
            </a:r>
            <a:r>
              <a:rPr lang="en-US" sz="1000" dirty="0"/>
              <a:t> se ode </a:t>
            </a:r>
            <a:r>
              <a:rPr lang="en-US" sz="1000" dirty="0" err="1"/>
              <a:t>kuro</a:t>
            </a:r>
            <a:r>
              <a:rPr lang="en-US" sz="1000" dirty="0"/>
              <a:t> mu </a:t>
            </a:r>
            <a:r>
              <a:rPr lang="en-US" sz="1000" dirty="0" err="1"/>
              <a:t>e'ba</a:t>
            </a:r>
            <a:endParaRPr lang="en-US" sz="1000" dirty="0"/>
          </a:p>
          <a:p>
            <a:r>
              <a:rPr lang="en-US" sz="1000" dirty="0" err="1"/>
              <a:t>Nyankonpon</a:t>
            </a:r>
            <a:r>
              <a:rPr lang="en-US" sz="1000" dirty="0"/>
              <a:t> boo no '</a:t>
            </a:r>
            <a:r>
              <a:rPr lang="en-US" sz="1000" dirty="0" err="1"/>
              <a:t>dwa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otenaa'se</a:t>
            </a:r>
            <a:r>
              <a:rPr lang="en-US" sz="1000" dirty="0"/>
              <a:t>. Na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o'koro</a:t>
            </a:r>
            <a:r>
              <a:rPr lang="en-US" sz="1000" dirty="0"/>
              <a:t> </a:t>
            </a:r>
            <a:r>
              <a:rPr lang="en-US" sz="1000" dirty="0" err="1"/>
              <a:t>omaa</a:t>
            </a:r>
            <a:r>
              <a:rPr lang="en-US" sz="1000" dirty="0"/>
              <a:t> so:</a:t>
            </a:r>
          </a:p>
          <a:p>
            <a:r>
              <a:rPr lang="en-US" sz="1000" dirty="0"/>
              <a:t>"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bue</a:t>
            </a:r>
            <a:r>
              <a:rPr lang="en-US" sz="1000" dirty="0"/>
              <a:t>! </a:t>
            </a:r>
            <a:r>
              <a:rPr lang="en-US" sz="1000" dirty="0" err="1"/>
              <a:t>bue</a:t>
            </a:r>
            <a:r>
              <a:rPr lang="en-US" sz="1000" dirty="0"/>
              <a:t>! me de </a:t>
            </a:r>
            <a:r>
              <a:rPr lang="en-US" sz="1000" dirty="0" err="1"/>
              <a:t>aburo</a:t>
            </a:r>
            <a:r>
              <a:rPr lang="en-US" sz="1000" dirty="0"/>
              <a:t> </a:t>
            </a:r>
            <a:r>
              <a:rPr lang="en-US" sz="1000" dirty="0" err="1"/>
              <a:t>fua</a:t>
            </a:r>
            <a:r>
              <a:rPr lang="en-US" sz="1000" dirty="0"/>
              <a:t> </a:t>
            </a:r>
            <a:r>
              <a:rPr lang="en-US" sz="1000" dirty="0" err="1"/>
              <a:t>ako</a:t>
            </a:r>
            <a:r>
              <a:rPr lang="en-US" sz="1000" dirty="0"/>
              <a:t> di </a:t>
            </a:r>
            <a:r>
              <a:rPr lang="en-US" sz="1000" dirty="0" err="1"/>
              <a:t>akoko</a:t>
            </a:r>
            <a:r>
              <a:rPr lang="en-US" sz="1000" dirty="0"/>
              <a:t>.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bue</a:t>
            </a:r>
            <a:r>
              <a:rPr lang="en-US" sz="1000" dirty="0"/>
              <a:t>! </a:t>
            </a:r>
            <a:r>
              <a:rPr lang="en-US" sz="1000" dirty="0" err="1"/>
              <a:t>bue</a:t>
            </a:r>
            <a:r>
              <a:rPr lang="en-US" sz="1000" dirty="0"/>
              <a:t>! me de </a:t>
            </a:r>
            <a:r>
              <a:rPr lang="en-US" sz="1000" dirty="0" err="1"/>
              <a:t>akoko</a:t>
            </a:r>
            <a:r>
              <a:rPr lang="en-US" sz="1000" dirty="0"/>
              <a:t> </a:t>
            </a:r>
            <a:r>
              <a:rPr lang="en-US" sz="1000" dirty="0" err="1"/>
              <a:t>m'ako</a:t>
            </a:r>
            <a:r>
              <a:rPr lang="en-US" sz="1000" dirty="0"/>
              <a:t> </a:t>
            </a:r>
            <a:r>
              <a:rPr lang="en-US" sz="1000" dirty="0" err="1"/>
              <a:t>gye</a:t>
            </a:r>
            <a:r>
              <a:rPr lang="en-US" sz="1000" dirty="0"/>
              <a:t> '</a:t>
            </a:r>
            <a:r>
              <a:rPr lang="en-US" sz="1000" dirty="0" err="1"/>
              <a:t>dwan</a:t>
            </a:r>
            <a:r>
              <a:rPr lang="en-US" sz="1000" dirty="0"/>
              <a:t>.</a:t>
            </a:r>
          </a:p>
          <a:p>
            <a:r>
              <a:rPr lang="en-US" sz="1000" dirty="0"/>
              <a:t>Me de '</a:t>
            </a:r>
            <a:r>
              <a:rPr lang="en-US" sz="1000" dirty="0" err="1"/>
              <a:t>dwan</a:t>
            </a:r>
            <a:r>
              <a:rPr lang="en-US" sz="1000" dirty="0"/>
              <a:t> ko </a:t>
            </a:r>
            <a:r>
              <a:rPr lang="en-US" sz="1000" dirty="0" err="1"/>
              <a:t>gyee</a:t>
            </a:r>
            <a:r>
              <a:rPr lang="en-US" sz="1000" dirty="0"/>
              <a:t> '</a:t>
            </a:r>
            <a:r>
              <a:rPr lang="en-US" sz="1000" dirty="0" err="1"/>
              <a:t>nantwie</a:t>
            </a:r>
            <a:r>
              <a:rPr lang="en-US" sz="1000" dirty="0"/>
              <a:t>,</a:t>
            </a:r>
          </a:p>
          <a:p>
            <a:r>
              <a:rPr lang="en-US" sz="1000" dirty="0"/>
              <a:t>Me de '</a:t>
            </a:r>
            <a:r>
              <a:rPr lang="en-US" sz="1000" dirty="0" err="1"/>
              <a:t>nantwie</a:t>
            </a:r>
            <a:r>
              <a:rPr lang="en-US" sz="1000" dirty="0"/>
              <a:t> ko </a:t>
            </a:r>
            <a:r>
              <a:rPr lang="en-US" sz="1000" dirty="0" err="1"/>
              <a:t>gyee</a:t>
            </a:r>
            <a:r>
              <a:rPr lang="en-US" sz="1000" dirty="0"/>
              <a:t> '</a:t>
            </a:r>
            <a:r>
              <a:rPr lang="en-US" sz="1000" dirty="0" err="1"/>
              <a:t>funu</a:t>
            </a:r>
            <a:r>
              <a:rPr lang="en-US" sz="1000" dirty="0"/>
              <a:t>,</a:t>
            </a:r>
          </a:p>
          <a:p>
            <a:r>
              <a:rPr lang="en-US" sz="1000" dirty="0"/>
              <a:t>Me de '</a:t>
            </a:r>
            <a:r>
              <a:rPr lang="en-US" sz="1000" dirty="0" err="1"/>
              <a:t>funu</a:t>
            </a:r>
            <a:r>
              <a:rPr lang="en-US" sz="1000" dirty="0"/>
              <a:t> </a:t>
            </a:r>
            <a:r>
              <a:rPr lang="en-US" sz="1000" dirty="0" err="1"/>
              <a:t>ako</a:t>
            </a:r>
            <a:r>
              <a:rPr lang="en-US" sz="1000" dirty="0"/>
              <a:t>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kuro</a:t>
            </a:r>
            <a:r>
              <a:rPr lang="en-US" sz="1000" dirty="0"/>
              <a:t> mu!"</a:t>
            </a:r>
          </a:p>
          <a:p>
            <a:r>
              <a:rPr lang="en-US" sz="1000" dirty="0" err="1"/>
              <a:t>Nnipa</a:t>
            </a:r>
            <a:r>
              <a:rPr lang="en-US" sz="1000" dirty="0"/>
              <a:t> </a:t>
            </a:r>
            <a:r>
              <a:rPr lang="en-US" sz="1000" dirty="0" err="1"/>
              <a:t>nnyina</a:t>
            </a:r>
            <a:r>
              <a:rPr lang="en-US" sz="1000" dirty="0"/>
              <a:t> see, "Mo </a:t>
            </a:r>
            <a:r>
              <a:rPr lang="en-US" sz="1000" dirty="0" err="1"/>
              <a:t>ntie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'</a:t>
            </a:r>
            <a:r>
              <a:rPr lang="en-US" sz="1000" dirty="0" err="1"/>
              <a:t>dwom</a:t>
            </a:r>
            <a:r>
              <a:rPr lang="en-US" sz="1000" dirty="0"/>
              <a:t> bi a </a:t>
            </a:r>
            <a:r>
              <a:rPr lang="en-US" sz="1000" dirty="0" err="1"/>
              <a:t>o'too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maa so bio:</a:t>
            </a:r>
          </a:p>
          <a:p>
            <a:r>
              <a:rPr lang="en-US" sz="1000" dirty="0"/>
              <a:t>"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bue</a:t>
            </a:r>
            <a:r>
              <a:rPr lang="en-US" sz="1000" dirty="0"/>
              <a:t>! </a:t>
            </a:r>
            <a:r>
              <a:rPr lang="en-US" sz="1000" dirty="0" err="1"/>
              <a:t>bue</a:t>
            </a:r>
            <a:r>
              <a:rPr lang="en-US" sz="1000" dirty="0"/>
              <a:t>! me de </a:t>
            </a:r>
            <a:r>
              <a:rPr lang="en-US" sz="1000" dirty="0" err="1"/>
              <a:t>aburo</a:t>
            </a:r>
            <a:r>
              <a:rPr lang="en-US" sz="1000" dirty="0"/>
              <a:t> </a:t>
            </a:r>
            <a:r>
              <a:rPr lang="en-US" sz="1000" dirty="0" err="1"/>
              <a:t>fua</a:t>
            </a:r>
            <a:r>
              <a:rPr lang="en-US" sz="1000" dirty="0"/>
              <a:t> </a:t>
            </a:r>
            <a:r>
              <a:rPr lang="en-US" sz="1000" dirty="0" err="1"/>
              <a:t>akodi</a:t>
            </a:r>
            <a:r>
              <a:rPr lang="en-US" sz="1000" dirty="0"/>
              <a:t> </a:t>
            </a:r>
            <a:r>
              <a:rPr lang="en-US" sz="1000" dirty="0" err="1"/>
              <a:t>akoko</a:t>
            </a:r>
            <a:r>
              <a:rPr lang="en-US" sz="1000" dirty="0"/>
              <a:t>.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bue</a:t>
            </a:r>
            <a:r>
              <a:rPr lang="en-US" sz="1000" dirty="0"/>
              <a:t>! </a:t>
            </a:r>
            <a:r>
              <a:rPr lang="en-US" sz="1000" dirty="0" err="1"/>
              <a:t>bue</a:t>
            </a:r>
            <a:r>
              <a:rPr lang="en-US" sz="1000" dirty="0"/>
              <a:t>! me de </a:t>
            </a:r>
            <a:r>
              <a:rPr lang="en-US" sz="1000" dirty="0" err="1"/>
              <a:t>akoko</a:t>
            </a:r>
            <a:r>
              <a:rPr lang="en-US" sz="1000" dirty="0"/>
              <a:t> </a:t>
            </a:r>
            <a:r>
              <a:rPr lang="en-US" sz="1000" dirty="0" err="1"/>
              <a:t>m'ako</a:t>
            </a:r>
            <a:r>
              <a:rPr lang="en-US" sz="1000" dirty="0"/>
              <a:t> </a:t>
            </a:r>
            <a:r>
              <a:rPr lang="en-US" sz="1000" dirty="0" err="1"/>
              <a:t>gye</a:t>
            </a:r>
            <a:r>
              <a:rPr lang="en-US" sz="1000" dirty="0"/>
              <a:t> '</a:t>
            </a:r>
            <a:r>
              <a:rPr lang="en-US" sz="1000" dirty="0" err="1"/>
              <a:t>dwan</a:t>
            </a:r>
            <a:r>
              <a:rPr lang="en-US" sz="1000" dirty="0"/>
              <a:t>,</a:t>
            </a:r>
          </a:p>
          <a:p>
            <a:r>
              <a:rPr lang="en-US" sz="1000" dirty="0"/>
              <a:t>Me de '</a:t>
            </a:r>
            <a:r>
              <a:rPr lang="en-US" sz="1000" dirty="0" err="1"/>
              <a:t>dwan</a:t>
            </a:r>
            <a:r>
              <a:rPr lang="en-US" sz="1000" dirty="0"/>
              <a:t> ko </a:t>
            </a:r>
            <a:r>
              <a:rPr lang="en-US" sz="1000" dirty="0" err="1"/>
              <a:t>gyee</a:t>
            </a:r>
            <a:r>
              <a:rPr lang="en-US" sz="1000" dirty="0"/>
              <a:t> '</a:t>
            </a:r>
            <a:r>
              <a:rPr lang="en-US" sz="1000" dirty="0" err="1"/>
              <a:t>nantwie</a:t>
            </a:r>
            <a:r>
              <a:rPr lang="en-US" sz="1000" dirty="0"/>
              <a:t>,</a:t>
            </a:r>
          </a:p>
          <a:p>
            <a:r>
              <a:rPr lang="en-US" sz="1000" dirty="0"/>
              <a:t>Me de '</a:t>
            </a:r>
            <a:r>
              <a:rPr lang="en-US" sz="1000" dirty="0" err="1"/>
              <a:t>nantwie</a:t>
            </a:r>
            <a:r>
              <a:rPr lang="en-US" sz="1000" dirty="0"/>
              <a:t> ko </a:t>
            </a:r>
            <a:r>
              <a:rPr lang="en-US" sz="1000" dirty="0" err="1"/>
              <a:t>gyee</a:t>
            </a:r>
            <a:r>
              <a:rPr lang="en-US" sz="1000" dirty="0"/>
              <a:t> '</a:t>
            </a:r>
            <a:r>
              <a:rPr lang="en-US" sz="1000" dirty="0" err="1"/>
              <a:t>funu</a:t>
            </a:r>
            <a:r>
              <a:rPr lang="en-US" sz="1000" dirty="0"/>
              <a:t>,</a:t>
            </a:r>
          </a:p>
          <a:p>
            <a:r>
              <a:rPr lang="en-US" sz="1000" dirty="0"/>
              <a:t>Me de '</a:t>
            </a:r>
            <a:r>
              <a:rPr lang="en-US" sz="1000" dirty="0" err="1"/>
              <a:t>funu</a:t>
            </a:r>
            <a:r>
              <a:rPr lang="en-US" sz="1000" dirty="0"/>
              <a:t> </a:t>
            </a:r>
            <a:r>
              <a:rPr lang="en-US" sz="1000" dirty="0" err="1"/>
              <a:t>ako</a:t>
            </a:r>
            <a:r>
              <a:rPr lang="en-US" sz="1000" dirty="0"/>
              <a:t>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kuro</a:t>
            </a:r>
            <a:r>
              <a:rPr lang="en-US" sz="1000" dirty="0"/>
              <a:t> mu!"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ko </a:t>
            </a:r>
            <a:r>
              <a:rPr lang="en-US" sz="1000" dirty="0" err="1"/>
              <a:t>duruu</a:t>
            </a:r>
            <a:r>
              <a:rPr lang="en-US" sz="1000" dirty="0"/>
              <a:t> </a:t>
            </a:r>
            <a:r>
              <a:rPr lang="en-US" sz="1000" dirty="0" err="1"/>
              <a:t>Nyankonpon</a:t>
            </a:r>
            <a:r>
              <a:rPr lang="en-US" sz="1000" dirty="0"/>
              <a:t> </a:t>
            </a:r>
            <a:r>
              <a:rPr lang="en-US" sz="1000" dirty="0" err="1"/>
              <a:t>anim</a:t>
            </a:r>
            <a:r>
              <a:rPr lang="en-US" sz="1000" dirty="0"/>
              <a:t>',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Nyankonpon</a:t>
            </a:r>
            <a:r>
              <a:rPr lang="en-US" sz="1000" dirty="0"/>
              <a:t> </a:t>
            </a:r>
            <a:r>
              <a:rPr lang="en-US" sz="1000" dirty="0" err="1"/>
              <a:t>bisaa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endParaRPr lang="en-US" sz="1000" dirty="0"/>
          </a:p>
          <a:p>
            <a:r>
              <a:rPr lang="en-US" sz="1000" dirty="0" err="1"/>
              <a:t>n'amanee</a:t>
            </a:r>
            <a:r>
              <a:rPr lang="en-US" sz="1000" dirty="0"/>
              <a:t>. </a:t>
            </a:r>
            <a:r>
              <a:rPr lang="en-US" sz="1000" dirty="0" err="1"/>
              <a:t>Ananse</a:t>
            </a:r>
            <a:r>
              <a:rPr lang="en-US" sz="1000" dirty="0"/>
              <a:t> see, "</a:t>
            </a:r>
            <a:r>
              <a:rPr lang="en-US" sz="1000" dirty="0" err="1"/>
              <a:t>Aburo</a:t>
            </a:r>
            <a:r>
              <a:rPr lang="en-US" sz="1000" dirty="0"/>
              <a:t> </a:t>
            </a:r>
            <a:r>
              <a:rPr lang="en-US" sz="1000" dirty="0" err="1"/>
              <a:t>fua</a:t>
            </a:r>
            <a:r>
              <a:rPr lang="en-US" sz="1000" dirty="0"/>
              <a:t> a me </a:t>
            </a:r>
            <a:r>
              <a:rPr lang="en-US" sz="1000" dirty="0" err="1"/>
              <a:t>gyeye</a:t>
            </a:r>
            <a:r>
              <a:rPr lang="en-US" sz="1000" dirty="0"/>
              <a:t> se me de </a:t>
            </a:r>
            <a:r>
              <a:rPr lang="en-US" sz="1000" dirty="0" err="1"/>
              <a:t>kuro</a:t>
            </a:r>
            <a:r>
              <a:rPr lang="en-US" sz="1000" dirty="0"/>
              <a:t> mu </a:t>
            </a:r>
            <a:r>
              <a:rPr lang="en-US" sz="1000" dirty="0" err="1"/>
              <a:t>beba</a:t>
            </a:r>
            <a:r>
              <a:rPr lang="en-US" sz="1000" dirty="0"/>
              <a:t> no;</a:t>
            </a:r>
          </a:p>
          <a:p>
            <a:r>
              <a:rPr lang="en-US" sz="1000" dirty="0" err="1"/>
              <a:t>kuro</a:t>
            </a:r>
            <a:r>
              <a:rPr lang="en-US" sz="1000" dirty="0"/>
              <a:t> mu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egyina</a:t>
            </a:r>
            <a:r>
              <a:rPr lang="en-US" sz="1000" dirty="0"/>
              <a:t> ho no." </a:t>
            </a:r>
            <a:r>
              <a:rPr lang="en-US" sz="1000" dirty="0" err="1"/>
              <a:t>Nyankonpon</a:t>
            </a:r>
            <a:r>
              <a:rPr lang="en-US" sz="1000" dirty="0"/>
              <a:t> see, "Mo </a:t>
            </a:r>
            <a:r>
              <a:rPr lang="en-US" sz="1000" dirty="0" err="1"/>
              <a:t>mpene</a:t>
            </a:r>
            <a:r>
              <a:rPr lang="en-US" sz="1000" dirty="0"/>
              <a:t> no." "E! e! e !"</a:t>
            </a:r>
          </a:p>
          <a:p>
            <a:r>
              <a:rPr lang="en-US" sz="1000" dirty="0" err="1"/>
              <a:t>Nyankonpon</a:t>
            </a:r>
            <a:r>
              <a:rPr lang="en-US" sz="1000" dirty="0"/>
              <a:t> see, "Dien </a:t>
            </a:r>
            <a:r>
              <a:rPr lang="en-US" sz="1000" dirty="0" err="1"/>
              <a:t>na</a:t>
            </a:r>
            <a:r>
              <a:rPr lang="en-US" sz="1000" dirty="0"/>
              <a:t> me </a:t>
            </a:r>
            <a:r>
              <a:rPr lang="en-US" sz="1000" dirty="0" err="1"/>
              <a:t>mfa</a:t>
            </a:r>
            <a:r>
              <a:rPr lang="en-US" sz="1000" dirty="0"/>
              <a:t> </a:t>
            </a:r>
            <a:r>
              <a:rPr lang="en-US" sz="1000" dirty="0" err="1"/>
              <a:t>nna</a:t>
            </a:r>
            <a:r>
              <a:rPr lang="en-US" sz="1000" dirty="0"/>
              <a:t> </a:t>
            </a:r>
            <a:r>
              <a:rPr lang="en-US" sz="1000" dirty="0" err="1"/>
              <a:t>w'ase</a:t>
            </a:r>
            <a:r>
              <a:rPr lang="en-US" sz="1000" dirty="0"/>
              <a:t>?" </a:t>
            </a:r>
            <a:r>
              <a:rPr lang="en-US" sz="1000" dirty="0" err="1"/>
              <a:t>Ananse</a:t>
            </a:r>
            <a:r>
              <a:rPr lang="en-US" sz="1000" dirty="0"/>
              <a:t> see, "Me </a:t>
            </a:r>
            <a:r>
              <a:rPr lang="en-US" sz="1000" dirty="0" err="1"/>
              <a:t>mpe</a:t>
            </a:r>
            <a:endParaRPr lang="en-US" sz="1000" dirty="0"/>
          </a:p>
          <a:p>
            <a:r>
              <a:rPr lang="en-US" sz="1000" dirty="0" err="1"/>
              <a:t>biribiara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'</a:t>
            </a:r>
            <a:r>
              <a:rPr lang="en-US" sz="1000" dirty="0" err="1"/>
              <a:t>padeem</a:t>
            </a:r>
            <a:r>
              <a:rPr lang="en-US" sz="1000" dirty="0"/>
              <a:t>' </a:t>
            </a:r>
            <a:r>
              <a:rPr lang="en-US" sz="1000" dirty="0" err="1"/>
              <a:t>na</a:t>
            </a:r>
            <a:r>
              <a:rPr lang="en-US" sz="1000" dirty="0"/>
              <a:t> me pe." </a:t>
            </a:r>
            <a:r>
              <a:rPr lang="en-US" sz="1000" dirty="0" err="1"/>
              <a:t>Nyankonpon</a:t>
            </a:r>
            <a:r>
              <a:rPr lang="en-US" sz="1000" dirty="0"/>
              <a:t> see, "0! o! </a:t>
            </a:r>
            <a:r>
              <a:rPr lang="en-US" sz="1000" dirty="0" err="1"/>
              <a:t>w'akoa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,</a:t>
            </a:r>
          </a:p>
          <a:p>
            <a:r>
              <a:rPr lang="en-US" sz="1000" dirty="0"/>
              <a:t>ohia, </a:t>
            </a:r>
            <a:r>
              <a:rPr lang="en-US" sz="1000" dirty="0" err="1"/>
              <a:t>na</a:t>
            </a:r>
            <a:r>
              <a:rPr lang="en-US" sz="1000" dirty="0"/>
              <a:t> wo de </a:t>
            </a:r>
            <a:r>
              <a:rPr lang="en-US" sz="1000" dirty="0" err="1"/>
              <a:t>bewuo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w'ako</a:t>
            </a:r>
            <a:r>
              <a:rPr lang="en-US" sz="1000" dirty="0"/>
              <a:t> fa </a:t>
            </a:r>
            <a:r>
              <a:rPr lang="en-US" sz="1000" dirty="0" err="1"/>
              <a:t>adie</a:t>
            </a:r>
            <a:r>
              <a:rPr lang="en-US" sz="1000" dirty="0"/>
              <a:t> </a:t>
            </a:r>
            <a:r>
              <a:rPr lang="en-US" sz="1000" dirty="0" err="1"/>
              <a:t>bebrebe</a:t>
            </a:r>
            <a:r>
              <a:rPr lang="en-US" sz="1000" dirty="0"/>
              <a:t> aba, wo se wo </a:t>
            </a:r>
            <a:r>
              <a:rPr lang="en-US" sz="1000" dirty="0" err="1"/>
              <a:t>mpe</a:t>
            </a:r>
            <a:r>
              <a:rPr lang="en-US" sz="1000" dirty="0"/>
              <a:t> bi."</a:t>
            </a:r>
          </a:p>
          <a:p>
            <a:r>
              <a:rPr lang="en-US" sz="1000" dirty="0"/>
              <a:t>Ene se </a:t>
            </a:r>
            <a:r>
              <a:rPr lang="en-US" sz="1000" dirty="0" err="1"/>
              <a:t>Ananse</a:t>
            </a:r>
            <a:r>
              <a:rPr lang="en-US" sz="1000" dirty="0"/>
              <a:t> ohia </a:t>
            </a:r>
            <a:r>
              <a:rPr lang="en-US" sz="1000" dirty="0" err="1"/>
              <a:t>ampa</a:t>
            </a:r>
            <a:r>
              <a:rPr lang="en-US" sz="1000" dirty="0"/>
              <a:t> no so da.</a:t>
            </a:r>
          </a:p>
          <a:p>
            <a:r>
              <a:rPr lang="en-US" sz="1000" dirty="0" err="1"/>
              <a:t>M'anansesem</a:t>
            </a:r>
            <a:r>
              <a:rPr lang="en-US" sz="1000" dirty="0"/>
              <a:t> a </a:t>
            </a:r>
            <a:r>
              <a:rPr lang="en-US" sz="1000" dirty="0" err="1"/>
              <a:t>metooye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, se eye de o, se </a:t>
            </a:r>
            <a:r>
              <a:rPr lang="en-US" sz="1000" dirty="0" err="1"/>
              <a:t>ennye</a:t>
            </a:r>
            <a:r>
              <a:rPr lang="en-US" sz="1000" dirty="0"/>
              <a:t> de o, </a:t>
            </a:r>
            <a:r>
              <a:rPr lang="en-US" sz="1000" dirty="0" err="1"/>
              <a:t>momfa</a:t>
            </a:r>
            <a:r>
              <a:rPr lang="en-US" sz="1000" dirty="0"/>
              <a:t> bi </a:t>
            </a:r>
            <a:r>
              <a:rPr lang="en-US" sz="1000" dirty="0" err="1"/>
              <a:t>nko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/>
              <a:t>mom fa bi </a:t>
            </a:r>
            <a:r>
              <a:rPr lang="en-US" sz="1000" dirty="0" err="1"/>
              <a:t>mmera</a:t>
            </a:r>
            <a:r>
              <a:rPr lang="en-US" sz="1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840FE-2791-57FF-C859-2207D1F2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816" y="1031396"/>
            <a:ext cx="3363183" cy="4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8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E601F-53B0-53D5-6B8D-26819C3A0649}"/>
              </a:ext>
            </a:extLst>
          </p:cNvPr>
          <p:cNvSpPr txBox="1"/>
          <p:nvPr/>
        </p:nvSpPr>
        <p:spPr>
          <a:xfrm>
            <a:off x="120315" y="117693"/>
            <a:ext cx="43238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We do not really mean, we do not really mean (that what we are going to say is true)</a:t>
            </a:r>
          </a:p>
          <a:p>
            <a:r>
              <a:rPr lang="en-US" sz="900" dirty="0"/>
              <a:t>HOW ANANSE, THE SPIDER, BECAME POOR KWAKU ANANSE, the Spider, went off there to </a:t>
            </a:r>
            <a:r>
              <a:rPr lang="en-US" sz="900" dirty="0" err="1"/>
              <a:t>Nyankonpon</a:t>
            </a:r>
            <a:r>
              <a:rPr lang="en-US" sz="900" dirty="0"/>
              <a:t>, the Skygod, and said, " Give me a single grain of corn and let me bring you</a:t>
            </a:r>
          </a:p>
          <a:p>
            <a:r>
              <a:rPr lang="en-US" sz="900" dirty="0"/>
              <a:t>a whole village of people (in exchange)." The Sky-god said, "You are</a:t>
            </a:r>
          </a:p>
          <a:p>
            <a:r>
              <a:rPr lang="en-US" sz="900" dirty="0"/>
              <a:t>not able." The Spider replied, " Should I be unable, I swear by your</a:t>
            </a:r>
          </a:p>
          <a:p>
            <a:r>
              <a:rPr lang="en-US" sz="900" dirty="0"/>
              <a:t>mother, </a:t>
            </a:r>
            <a:r>
              <a:rPr lang="en-US" sz="900" dirty="0" err="1"/>
              <a:t>Nsia</a:t>
            </a:r>
            <a:r>
              <a:rPr lang="en-US" sz="900" dirty="0"/>
              <a:t>, then I shall pay for the violation of my oath with my head." The</a:t>
            </a:r>
          </a:p>
          <a:p>
            <a:r>
              <a:rPr lang="en-US" sz="900" dirty="0"/>
              <a:t>Sky-god said, " Receive it (the grain of corn) and be off." The Spider set out</a:t>
            </a:r>
          </a:p>
          <a:p>
            <a:r>
              <a:rPr lang="en-US" sz="900" dirty="0"/>
              <a:t>and went to a certain village. He told the head-man the following story. "The</a:t>
            </a:r>
          </a:p>
          <a:p>
            <a:r>
              <a:rPr lang="en-US" sz="900" dirty="0"/>
              <a:t>Sky-god has sent me; he says, I must take this single grain of corn and go with</a:t>
            </a:r>
          </a:p>
          <a:p>
            <a:r>
              <a:rPr lang="en-US" sz="900" dirty="0"/>
              <a:t>it somewhere, and when I come (anywhere), I must let this grain of corn sleep</a:t>
            </a:r>
          </a:p>
          <a:p>
            <a:r>
              <a:rPr lang="en-US" sz="900" dirty="0"/>
              <a:t>with the fowls." The head-man said, " E! when fowls and corn sleep together,</a:t>
            </a:r>
          </a:p>
          <a:p>
            <a:r>
              <a:rPr lang="en-US" sz="900" dirty="0"/>
              <a:t>will it be well? " </a:t>
            </a:r>
            <a:r>
              <a:rPr lang="en-US" sz="900" dirty="0" err="1"/>
              <a:t>Ananse</a:t>
            </a:r>
            <a:r>
              <a:rPr lang="en-US" sz="900" dirty="0"/>
              <a:t> replied, "All you have to do is to allow them to sleep</a:t>
            </a:r>
          </a:p>
          <a:p>
            <a:r>
              <a:rPr lang="en-US" sz="900" dirty="0"/>
              <a:t>together." The head-man said, " Go and place it there." Next morning early</a:t>
            </a:r>
          </a:p>
          <a:p>
            <a:r>
              <a:rPr lang="en-US" sz="900" dirty="0" err="1"/>
              <a:t>Ananse</a:t>
            </a:r>
            <a:r>
              <a:rPr lang="en-US" sz="900" dirty="0"/>
              <a:t> said he was going to look for it, but the (single grain of) corn was no</a:t>
            </a:r>
          </a:p>
          <a:p>
            <a:r>
              <a:rPr lang="en-US" sz="900" dirty="0"/>
              <a:t>longer there. The Spider said, " Head-man, the fowls have eaten the Sky-god's</a:t>
            </a:r>
          </a:p>
          <a:p>
            <a:r>
              <a:rPr lang="en-US" sz="900" dirty="0"/>
              <a:t>corn." The head-man said, " I am not able to have any dispute about this, so</a:t>
            </a:r>
          </a:p>
          <a:p>
            <a:r>
              <a:rPr lang="en-US" sz="900" dirty="0"/>
              <a:t>take the fowl and go." </a:t>
            </a:r>
            <a:r>
              <a:rPr lang="en-US" sz="900" dirty="0" err="1"/>
              <a:t>Ananse</a:t>
            </a:r>
            <a:r>
              <a:rPr lang="en-US" sz="900" dirty="0"/>
              <a:t> went and took one large fowl, and set out with it</a:t>
            </a:r>
          </a:p>
          <a:p>
            <a:r>
              <a:rPr lang="en-US" sz="900" dirty="0"/>
              <a:t>for another village. When he reached there, he told the head-man a story, saying,</a:t>
            </a:r>
          </a:p>
          <a:p>
            <a:r>
              <a:rPr lang="en-US" sz="900" dirty="0"/>
              <a:t>"The Sky-god sent me, and I shall sleep here, and this fowl which I hold must</a:t>
            </a:r>
          </a:p>
          <a:p>
            <a:r>
              <a:rPr lang="en-US" sz="900" dirty="0"/>
              <a:t>sleep with the sheep." The head-man said, "Bring it and put it there." In the</a:t>
            </a:r>
          </a:p>
          <a:p>
            <a:r>
              <a:rPr lang="en-US" sz="900" dirty="0"/>
              <a:t>night, </a:t>
            </a:r>
            <a:r>
              <a:rPr lang="en-US" sz="900" dirty="0" err="1"/>
              <a:t>Ananse</a:t>
            </a:r>
            <a:r>
              <a:rPr lang="en-US" sz="900" dirty="0"/>
              <a:t> went to the sheep kraal and killed the fowl. He took the fowl's</a:t>
            </a:r>
          </a:p>
          <a:p>
            <a:r>
              <a:rPr lang="en-US" sz="900" dirty="0"/>
              <a:t>intestines and stuck them on the horns of a big ram. Next morning early, he went</a:t>
            </a:r>
          </a:p>
          <a:p>
            <a:r>
              <a:rPr lang="en-US" sz="900" dirty="0"/>
              <a:t>to the head-man there and said, " Give me the fowl." When they would have</a:t>
            </a:r>
          </a:p>
          <a:p>
            <a:r>
              <a:rPr lang="en-US" sz="900" dirty="0"/>
              <a:t>gone and fetched it for him, behold, the fowl was dead. </a:t>
            </a:r>
            <a:r>
              <a:rPr lang="en-US" sz="900" dirty="0" err="1"/>
              <a:t>Ananse</a:t>
            </a:r>
            <a:r>
              <a:rPr lang="en-US" sz="900" dirty="0"/>
              <a:t> said, "Ah! that</a:t>
            </a:r>
          </a:p>
          <a:p>
            <a:r>
              <a:rPr lang="en-US" sz="900" dirty="0"/>
              <a:t>is the Sky-god's fowl, which the sheep has killed." The head-man said, "I am</a:t>
            </a:r>
          </a:p>
          <a:p>
            <a:r>
              <a:rPr lang="en-US" sz="900" dirty="0"/>
              <a:t>not able to have any dispute about it, so take a sheep and go." </a:t>
            </a:r>
            <a:r>
              <a:rPr lang="en-US" sz="900" dirty="0" err="1"/>
              <a:t>Ananse</a:t>
            </a:r>
            <a:r>
              <a:rPr lang="en-US" sz="900" dirty="0"/>
              <a:t> took the</a:t>
            </a:r>
          </a:p>
          <a:p>
            <a:r>
              <a:rPr lang="en-US" sz="900" dirty="0"/>
              <a:t>sheep and-set out. He reached another village. He went to the head-man's house.</a:t>
            </a:r>
          </a:p>
          <a:p>
            <a:r>
              <a:rPr lang="en-US" sz="900" dirty="0"/>
              <a:t>The head-man said, "What news? " The Spider replied, " The Sky-god has sent</a:t>
            </a:r>
          </a:p>
          <a:p>
            <a:r>
              <a:rPr lang="en-US" sz="900" dirty="0"/>
              <a:t>me, and I hold the sheep; it and the cattle are to sleep together." The head-man</a:t>
            </a:r>
          </a:p>
          <a:p>
            <a:r>
              <a:rPr lang="en-US" sz="900" dirty="0"/>
              <a:t>said, " Ho! let it rest with the sheep." The Spider said, " No, for this is the</a:t>
            </a:r>
          </a:p>
          <a:p>
            <a:r>
              <a:rPr lang="en-US" sz="900" dirty="0"/>
              <a:t>special sheep of the Sky-god, it rests with the cattle." The head-man said, " Go</a:t>
            </a:r>
          </a:p>
          <a:p>
            <a:r>
              <a:rPr lang="en-US" sz="900" dirty="0"/>
              <a:t>and put it there, then." The Spider went and put it there. At night, </a:t>
            </a:r>
            <a:r>
              <a:rPr lang="en-US" sz="900" dirty="0" err="1"/>
              <a:t>Ananse</a:t>
            </a:r>
            <a:endParaRPr lang="en-US" sz="900" dirty="0"/>
          </a:p>
          <a:p>
            <a:r>
              <a:rPr lang="en-US" sz="900" dirty="0"/>
              <a:t>went and killed the sheep, and put its blood on the head of one of the cattle.</a:t>
            </a:r>
          </a:p>
          <a:p>
            <a:r>
              <a:rPr lang="en-US" sz="900" dirty="0"/>
              <a:t>Next morning early, </a:t>
            </a:r>
            <a:r>
              <a:rPr lang="en-US" sz="900" dirty="0" err="1"/>
              <a:t>Ananse</a:t>
            </a:r>
            <a:r>
              <a:rPr lang="en-US" sz="900" dirty="0"/>
              <a:t> said, " Head-man, give me my sheep." They went</a:t>
            </a:r>
          </a:p>
          <a:p>
            <a:r>
              <a:rPr lang="en-US" sz="900" dirty="0"/>
              <a:t>to the kraal; there was the sheep, dead. </a:t>
            </a:r>
            <a:r>
              <a:rPr lang="en-US" sz="900" dirty="0" err="1"/>
              <a:t>Ananse</a:t>
            </a:r>
            <a:r>
              <a:rPr lang="en-US" sz="900" dirty="0"/>
              <a:t> said, " Head-man, it is the Sky</a:t>
            </a:r>
          </a:p>
          <a:p>
            <a:r>
              <a:rPr lang="en-US" sz="900" dirty="0"/>
              <a:t>god's sheep which the cattle have killed." The head-man said, " I am not able</a:t>
            </a:r>
          </a:p>
          <a:p>
            <a:r>
              <a:rPr lang="en-US" sz="900" dirty="0"/>
              <a:t>to have any dispute with you about this matter, so take away the cow that killed</a:t>
            </a:r>
          </a:p>
          <a:p>
            <a:r>
              <a:rPr lang="en-US" sz="900" dirty="0"/>
              <a:t>it." </a:t>
            </a:r>
            <a:r>
              <a:rPr lang="en-US" sz="900" dirty="0" err="1"/>
              <a:t>Ananse</a:t>
            </a:r>
            <a:r>
              <a:rPr lang="en-US" sz="900" dirty="0"/>
              <a:t> took the cow, and set off, and came to another village. He took the</a:t>
            </a:r>
          </a:p>
          <a:p>
            <a:r>
              <a:rPr lang="en-US" sz="900" dirty="0"/>
              <a:t>cow and tied it up there, and went to sleep. As he was sleeping there, they came</a:t>
            </a:r>
          </a:p>
          <a:p>
            <a:r>
              <a:rPr lang="en-US" sz="900" dirty="0"/>
              <a:t>and told the head-man that one of his slaves had died. The head-man said, " You</a:t>
            </a:r>
          </a:p>
          <a:p>
            <a:r>
              <a:rPr lang="en-US" sz="900" dirty="0"/>
              <a:t>must throw him away, for I have no coffin." The Spider said, "As for me, I want</a:t>
            </a:r>
          </a:p>
          <a:p>
            <a:r>
              <a:rPr lang="en-US" sz="900" dirty="0"/>
              <a:t>it, for the Sky-god told me that if I got a corpse which they were going to throw</a:t>
            </a:r>
          </a:p>
          <a:p>
            <a:r>
              <a:rPr lang="en-US" sz="900" dirty="0"/>
              <a:t>away, that I must change it for a cow." The villagers said, "No." (But) </a:t>
            </a:r>
            <a:r>
              <a:rPr lang="en-US" sz="900" dirty="0" err="1"/>
              <a:t>Ananse</a:t>
            </a:r>
            <a:endParaRPr lang="en-US" sz="900" dirty="0"/>
          </a:p>
          <a:p>
            <a:r>
              <a:rPr lang="en-US" sz="900" dirty="0"/>
              <a:t>(insisted), saying, "You must bring it to me, and if you go and sell the cow you</a:t>
            </a:r>
          </a:p>
          <a:p>
            <a:r>
              <a:rPr lang="en-US" sz="900" dirty="0"/>
              <a:t>will get an </a:t>
            </a:r>
            <a:r>
              <a:rPr lang="en-US" sz="900" dirty="0" err="1"/>
              <a:t>asuanu's</a:t>
            </a:r>
            <a:r>
              <a:rPr lang="en-US" sz="900" dirty="0"/>
              <a:t>-worth of gold dust (</a:t>
            </a:r>
            <a:r>
              <a:rPr lang="en-US" sz="900" dirty="0" err="1"/>
              <a:t>i</a:t>
            </a:r>
            <a:r>
              <a:rPr lang="en-US" sz="900" dirty="0"/>
              <a:t>. e. £4), and you can take (this amount)</a:t>
            </a:r>
          </a:p>
          <a:p>
            <a:r>
              <a:rPr lang="en-US" sz="900" dirty="0"/>
              <a:t>and buy a fresh slave ."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BCF61-5EF3-48F0-2C51-DA17A1501C58}"/>
              </a:ext>
            </a:extLst>
          </p:cNvPr>
          <p:cNvSpPr txBox="1"/>
          <p:nvPr/>
        </p:nvSpPr>
        <p:spPr>
          <a:xfrm>
            <a:off x="4444165" y="117692"/>
            <a:ext cx="4323850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The people said, "There is truth in that." So they</a:t>
            </a:r>
          </a:p>
          <a:p>
            <a:r>
              <a:rPr lang="en-US" sz="900" dirty="0"/>
              <a:t>effected the exchange. </a:t>
            </a:r>
            <a:r>
              <a:rPr lang="en-US" sz="900" dirty="0" err="1"/>
              <a:t>Ananse</a:t>
            </a:r>
            <a:r>
              <a:rPr lang="en-US" sz="900" dirty="0"/>
              <a:t> picked up the corpse and set off, and came to</a:t>
            </a:r>
          </a:p>
          <a:p>
            <a:r>
              <a:rPr lang="en-US" sz="900" dirty="0"/>
              <a:t>another village. When he reached there, he addressed the head-man, saying,</a:t>
            </a:r>
          </a:p>
          <a:p>
            <a:r>
              <a:rPr lang="en-US" sz="900" dirty="0"/>
              <a:t>" Permit this child of mine to go and sleep with your children, in this </a:t>
            </a:r>
            <a:r>
              <a:rPr lang="en-US" sz="900" dirty="0" err="1"/>
              <a:t>pato</a:t>
            </a:r>
            <a:r>
              <a:rPr lang="en-US" sz="900" dirty="0"/>
              <a:t> (open</a:t>
            </a:r>
          </a:p>
          <a:p>
            <a:r>
              <a:rPr lang="en-US" sz="900" dirty="0"/>
              <a:t>veranda room); now (I must tell you) this child is not nice, he is in the habit of</a:t>
            </a:r>
          </a:p>
          <a:p>
            <a:r>
              <a:rPr lang="en-US" sz="900" dirty="0"/>
              <a:t>breaking wind at night, so when he breaks wind, let the (other) children beat</a:t>
            </a:r>
          </a:p>
          <a:p>
            <a:r>
              <a:rPr lang="en-US" sz="900" dirty="0"/>
              <a:t>him.“ Now the man had been dead for three days. The children and he (the</a:t>
            </a:r>
          </a:p>
          <a:p>
            <a:r>
              <a:rPr lang="en-US" sz="900" dirty="0"/>
              <a:t>corpse) lay down. Now they felt something stinking. They said, "That child has</a:t>
            </a:r>
          </a:p>
          <a:p>
            <a:r>
              <a:rPr lang="en-US" sz="900" dirty="0"/>
              <a:t>broken wind, let us beat him." They fell on him, </a:t>
            </a:r>
            <a:r>
              <a:rPr lang="en-US" sz="900" dirty="0" err="1"/>
              <a:t>titim</a:t>
            </a:r>
            <a:r>
              <a:rPr lang="en-US" sz="900" dirty="0"/>
              <a:t>! </a:t>
            </a:r>
            <a:r>
              <a:rPr lang="en-US" sz="900" dirty="0" err="1"/>
              <a:t>titim</a:t>
            </a:r>
            <a:r>
              <a:rPr lang="en-US" sz="900" dirty="0"/>
              <a:t>! </a:t>
            </a:r>
            <a:r>
              <a:rPr lang="en-US" sz="900" dirty="0" err="1"/>
              <a:t>titim</a:t>
            </a:r>
            <a:r>
              <a:rPr lang="en-US" sz="900" dirty="0"/>
              <a:t>! (was the</a:t>
            </a:r>
          </a:p>
          <a:p>
            <a:r>
              <a:rPr lang="en-US" sz="900" dirty="0"/>
              <a:t>sound of their blows). </a:t>
            </a:r>
          </a:p>
          <a:p>
            <a:r>
              <a:rPr lang="en-US" sz="900" dirty="0"/>
              <a:t>Next morning early, </a:t>
            </a:r>
            <a:r>
              <a:rPr lang="en-US" sz="900" dirty="0" err="1"/>
              <a:t>Ananse</a:t>
            </a:r>
            <a:r>
              <a:rPr lang="en-US" sz="900" dirty="0"/>
              <a:t> went to call his child. When</a:t>
            </a:r>
          </a:p>
          <a:p>
            <a:r>
              <a:rPr lang="en-US" sz="900" dirty="0"/>
              <a:t>he went, there he was, dead. </a:t>
            </a:r>
            <a:r>
              <a:rPr lang="en-US" sz="900" dirty="0" err="1"/>
              <a:t>Ananse</a:t>
            </a:r>
            <a:r>
              <a:rPr lang="en-US" sz="900" dirty="0"/>
              <a:t> said, " Head-man, your children have killed</a:t>
            </a:r>
          </a:p>
          <a:p>
            <a:r>
              <a:rPr lang="en-US" sz="900" dirty="0"/>
              <a:t>the Sky-god's messenger who was along with me." The head-man said, " I am</a:t>
            </a:r>
          </a:p>
          <a:p>
            <a:r>
              <a:rPr lang="en-US" sz="900" dirty="0"/>
              <a:t>unable to have any dispute about this matter, so you can take the children away."</a:t>
            </a:r>
          </a:p>
          <a:p>
            <a:r>
              <a:rPr lang="en-US" sz="900" dirty="0"/>
              <a:t>The Spider replied, " (I cannot agree) unless you, head-man, and all the people</a:t>
            </a:r>
          </a:p>
          <a:p>
            <a:r>
              <a:rPr lang="en-US" sz="900" dirty="0"/>
              <a:t>in this town go before the Sky-god, to state your case." The head-man sounded</a:t>
            </a:r>
          </a:p>
          <a:p>
            <a:r>
              <a:rPr lang="en-US" sz="900" dirty="0"/>
              <a:t>the '</a:t>
            </a:r>
            <a:r>
              <a:rPr lang="en-US" sz="900" dirty="0" err="1"/>
              <a:t>dawuro</a:t>
            </a:r>
            <a:r>
              <a:rPr lang="en-US" sz="900" dirty="0"/>
              <a:t> gong, proclaiming, "All of you must go before the Sky-god yonder,</a:t>
            </a:r>
          </a:p>
          <a:p>
            <a:r>
              <a:rPr lang="en-US" sz="900" dirty="0"/>
              <a:t>to go and state our case." The Spider led the way; all the people followed him.</a:t>
            </a:r>
          </a:p>
          <a:p>
            <a:r>
              <a:rPr lang="en-US" sz="900" dirty="0"/>
              <a:t>When </a:t>
            </a:r>
            <a:r>
              <a:rPr lang="en-US" sz="900" dirty="0" err="1"/>
              <a:t>Ananse</a:t>
            </a:r>
            <a:r>
              <a:rPr lang="en-US" sz="900" dirty="0"/>
              <a:t> reached the outskirts of the town, he sent a messenger to tell the</a:t>
            </a:r>
          </a:p>
          <a:p>
            <a:r>
              <a:rPr lang="en-US" sz="900" dirty="0"/>
              <a:t>Sky-god that he was coming with the people of a town. The Sky-god summoned</a:t>
            </a:r>
          </a:p>
          <a:p>
            <a:r>
              <a:rPr lang="en-US" sz="900" dirty="0"/>
              <a:t>his assembly, and sat down (among his courtiers). As </a:t>
            </a:r>
            <a:r>
              <a:rPr lang="en-US" sz="900" dirty="0" err="1"/>
              <a:t>Ananse</a:t>
            </a:r>
            <a:r>
              <a:rPr lang="en-US" sz="900" dirty="0"/>
              <a:t> marched in, he</a:t>
            </a:r>
          </a:p>
          <a:p>
            <a:r>
              <a:rPr lang="en-US" sz="900" dirty="0"/>
              <a:t>raised (his song):</a:t>
            </a:r>
          </a:p>
          <a:p>
            <a:r>
              <a:rPr lang="en-US" sz="900" dirty="0"/>
              <a:t>"</a:t>
            </a:r>
            <a:r>
              <a:rPr lang="en-US" sz="900" dirty="0" err="1"/>
              <a:t>Ananse</a:t>
            </a:r>
            <a:r>
              <a:rPr lang="en-US" sz="900" dirty="0"/>
              <a:t>, alas, alas, I got a single grain of corn to go and gain a fowl.</a:t>
            </a:r>
          </a:p>
          <a:p>
            <a:r>
              <a:rPr lang="en-US" sz="900" dirty="0" err="1"/>
              <a:t>Ananse</a:t>
            </a:r>
            <a:r>
              <a:rPr lang="en-US" sz="900" dirty="0"/>
              <a:t>, alas, alas, I took the fowl to go and receive a sheep.</a:t>
            </a:r>
          </a:p>
          <a:p>
            <a:r>
              <a:rPr lang="en-US" sz="900" dirty="0"/>
              <a:t>I took the sheep and went and got a cow,</a:t>
            </a:r>
          </a:p>
          <a:p>
            <a:r>
              <a:rPr lang="en-US" sz="900" dirty="0"/>
              <a:t>I took the cow and went and got a corpse,</a:t>
            </a:r>
          </a:p>
          <a:p>
            <a:r>
              <a:rPr lang="en-US" sz="900" dirty="0"/>
              <a:t>I took the corpse and got the people of a town."</a:t>
            </a:r>
          </a:p>
          <a:p>
            <a:r>
              <a:rPr lang="en-US" sz="900" dirty="0"/>
              <a:t>Every one said, "Do you hear the song which </a:t>
            </a:r>
            <a:r>
              <a:rPr lang="en-US" sz="900" dirty="0" err="1"/>
              <a:t>Ananse</a:t>
            </a:r>
            <a:r>
              <a:rPr lang="en-US" sz="900" dirty="0"/>
              <a:t> is singing? " </a:t>
            </a:r>
            <a:r>
              <a:rPr lang="en-US" sz="900" dirty="0" err="1"/>
              <a:t>Ananse</a:t>
            </a:r>
            <a:r>
              <a:rPr lang="en-US" sz="900" dirty="0"/>
              <a:t> raised</a:t>
            </a:r>
          </a:p>
          <a:p>
            <a:r>
              <a:rPr lang="en-US" sz="900" dirty="0"/>
              <a:t>his song once more:</a:t>
            </a:r>
          </a:p>
          <a:p>
            <a:r>
              <a:rPr lang="en-US" sz="900" dirty="0"/>
              <a:t>"</a:t>
            </a:r>
            <a:r>
              <a:rPr lang="en-US" sz="900" dirty="0" err="1"/>
              <a:t>Ananse</a:t>
            </a:r>
            <a:r>
              <a:rPr lang="en-US" sz="900" dirty="0"/>
              <a:t>, alas, alas, I got a single grain of corn to go and gain a fowl.</a:t>
            </a:r>
          </a:p>
          <a:p>
            <a:r>
              <a:rPr lang="en-US" sz="900" dirty="0" err="1"/>
              <a:t>Ananse</a:t>
            </a:r>
            <a:r>
              <a:rPr lang="en-US" sz="900" dirty="0"/>
              <a:t>, alas, alas, I took the fowl to go and receive a sheep.</a:t>
            </a:r>
          </a:p>
          <a:p>
            <a:r>
              <a:rPr lang="en-US" sz="900" dirty="0"/>
              <a:t>I took the sheep and went and got a cow,</a:t>
            </a:r>
          </a:p>
          <a:p>
            <a:r>
              <a:rPr lang="en-US" sz="900" dirty="0"/>
              <a:t>I took the cow and went and got a corpse,</a:t>
            </a:r>
          </a:p>
          <a:p>
            <a:r>
              <a:rPr lang="en-US" sz="900" dirty="0"/>
              <a:t>I took the corpse and got the people of a town."</a:t>
            </a:r>
          </a:p>
          <a:p>
            <a:r>
              <a:rPr lang="en-US" sz="900" dirty="0" err="1"/>
              <a:t>Ananse</a:t>
            </a:r>
            <a:r>
              <a:rPr lang="en-US" sz="900" dirty="0"/>
              <a:t> arrived before the face of the Sky-god, and the Sky-god inquired of </a:t>
            </a:r>
            <a:r>
              <a:rPr lang="en-US" sz="900" dirty="0" err="1"/>
              <a:t>Ananse</a:t>
            </a:r>
            <a:endParaRPr lang="en-US" sz="900" dirty="0"/>
          </a:p>
          <a:p>
            <a:r>
              <a:rPr lang="en-US" sz="900" dirty="0"/>
              <a:t>the news. </a:t>
            </a:r>
            <a:r>
              <a:rPr lang="en-US" sz="900" dirty="0" err="1"/>
              <a:t>Ananse</a:t>
            </a:r>
            <a:r>
              <a:rPr lang="en-US" sz="900" dirty="0"/>
              <a:t> said, "A single grain of corn I received, saying I would come</a:t>
            </a:r>
          </a:p>
          <a:p>
            <a:r>
              <a:rPr lang="en-US" sz="900" dirty="0"/>
              <a:t>with the inhabitants of a town; there are the people of a town standing there.'"</a:t>
            </a:r>
          </a:p>
          <a:p>
            <a:r>
              <a:rPr lang="en-US" sz="900" dirty="0"/>
              <a:t>The Sky-god said, " Praise him." (They shouted,) "E! e! e!" The Sky-god</a:t>
            </a:r>
          </a:p>
          <a:p>
            <a:r>
              <a:rPr lang="en-US" sz="900" dirty="0"/>
              <a:t>said, " What must I give you as a thank-offering? " The Spider said, " I do not</a:t>
            </a:r>
          </a:p>
          <a:p>
            <a:r>
              <a:rPr lang="en-US" sz="900" dirty="0"/>
              <a:t>desire anything; (a place) on the rafters is all I want." The Sky-god said, " Oh,</a:t>
            </a:r>
          </a:p>
          <a:p>
            <a:r>
              <a:rPr lang="en-US" sz="900" dirty="0"/>
              <a:t>oh! this subject (of mine), you will die in poverty, you, who went and brought</a:t>
            </a:r>
          </a:p>
          <a:p>
            <a:r>
              <a:rPr lang="en-US" sz="900" dirty="0"/>
              <a:t>much, yet say you do not desire anything." That is why poverty will never pass</a:t>
            </a:r>
          </a:p>
          <a:p>
            <a:r>
              <a:rPr lang="en-US" sz="900" dirty="0" err="1"/>
              <a:t>Ananse</a:t>
            </a:r>
            <a:r>
              <a:rPr lang="en-US" sz="900" dirty="0"/>
              <a:t> by.</a:t>
            </a:r>
          </a:p>
          <a:p>
            <a:r>
              <a:rPr lang="en-US" sz="900" dirty="0"/>
              <a:t>This, my story, which I have related, if it be sweet, (or) if it be not sweet, take</a:t>
            </a:r>
          </a:p>
          <a:p>
            <a:r>
              <a:rPr lang="en-US" sz="900" dirty="0"/>
              <a:t>some elsewhere, and let some come back to 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21D93-5AF1-EEB7-1E7E-DE69BE45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107" y="809819"/>
            <a:ext cx="3454578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31771</TotalTime>
  <Words>2695</Words>
  <Application>Microsoft Office PowerPoint</Application>
  <PresentationFormat>Widescreen</PresentationFormat>
  <Paragraphs>168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Demo Source Material: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 Worstell</dc:creator>
  <cp:lastModifiedBy>Bill Worstell</cp:lastModifiedBy>
  <cp:revision>23</cp:revision>
  <dcterms:created xsi:type="dcterms:W3CDTF">2024-12-05T19:33:04Z</dcterms:created>
  <dcterms:modified xsi:type="dcterms:W3CDTF">2025-02-13T19:50:53Z</dcterms:modified>
</cp:coreProperties>
</file>